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87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80" r:id="rId11"/>
    <p:sldId id="277" r:id="rId12"/>
    <p:sldId id="278" r:id="rId13"/>
    <p:sldId id="260" r:id="rId14"/>
    <p:sldId id="279" r:id="rId15"/>
    <p:sldId id="281" r:id="rId16"/>
    <p:sldId id="282" r:id="rId17"/>
    <p:sldId id="287" r:id="rId18"/>
    <p:sldId id="285" r:id="rId19"/>
    <p:sldId id="286" r:id="rId20"/>
    <p:sldId id="288" r:id="rId21"/>
    <p:sldId id="289" r:id="rId22"/>
    <p:sldId id="301" r:id="rId23"/>
    <p:sldId id="302" r:id="rId24"/>
    <p:sldId id="290" r:id="rId25"/>
    <p:sldId id="267" r:id="rId26"/>
    <p:sldId id="291" r:id="rId27"/>
    <p:sldId id="292" r:id="rId28"/>
    <p:sldId id="294" r:id="rId29"/>
    <p:sldId id="296" r:id="rId30"/>
    <p:sldId id="297" r:id="rId31"/>
    <p:sldId id="298" r:id="rId32"/>
    <p:sldId id="293" r:id="rId33"/>
    <p:sldId id="273" r:id="rId34"/>
    <p:sldId id="274" r:id="rId35"/>
    <p:sldId id="268" r:id="rId36"/>
    <p:sldId id="275" r:id="rId37"/>
    <p:sldId id="295" r:id="rId38"/>
    <p:sldId id="269" r:id="rId39"/>
    <p:sldId id="270" r:id="rId40"/>
    <p:sldId id="271" r:id="rId41"/>
    <p:sldId id="272" r:id="rId42"/>
    <p:sldId id="299" r:id="rId43"/>
    <p:sldId id="300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7" r:id="rId74"/>
    <p:sldId id="334" r:id="rId75"/>
    <p:sldId id="335" r:id="rId76"/>
    <p:sldId id="336" r:id="rId77"/>
    <p:sldId id="339" r:id="rId78"/>
    <p:sldId id="338" r:id="rId79"/>
    <p:sldId id="303" r:id="rId80"/>
    <p:sldId id="333" r:id="rId81"/>
    <p:sldId id="276" r:id="rId82"/>
    <p:sldId id="264" r:id="rId83"/>
    <p:sldId id="266" r:id="rId84"/>
    <p:sldId id="284" r:id="rId85"/>
    <p:sldId id="283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54" autoAdjust="0"/>
  </p:normalViewPr>
  <p:slideViewPr>
    <p:cSldViewPr>
      <p:cViewPr varScale="1">
        <p:scale>
          <a:sx n="107" d="100"/>
          <a:sy n="107" d="100"/>
        </p:scale>
        <p:origin x="10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BF909-D59A-4140-9A3A-8E8EA00D0A44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68838-7DE8-489F-850F-28103FC6C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Aphid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Leafhopper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 Bound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Powdery Mildew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Spider mites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Iron </a:t>
            </a:r>
            <a:r>
              <a:rPr lang="en-US" dirty="0" err="1" smtClean="0"/>
              <a:t>Chlorosis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Buckhorn </a:t>
            </a:r>
            <a:r>
              <a:rPr lang="en-US" dirty="0" err="1" smtClean="0"/>
              <a:t>Plantian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Purslane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Whiteflies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Botrytis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chickweed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Broadleaf plantain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96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B&amp;B truck or cart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Sphagnum Moss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 up sprinklers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Bubbler</a:t>
            </a:r>
            <a:r>
              <a:rPr lang="en-US" baseline="0" dirty="0" smtClean="0"/>
              <a:t> head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Hose end repair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Solenoid valve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Reel mower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Spark Plug </a:t>
            </a:r>
            <a:r>
              <a:rPr lang="en-US" dirty="0" err="1" smtClean="0"/>
              <a:t>gapper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Drip emitter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 deficiency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Lawn mower blade</a:t>
            </a:r>
            <a:r>
              <a:rPr lang="en-US" baseline="0" dirty="0" smtClean="0"/>
              <a:t> balancer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Landscape bar`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Mist nozzles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Resign coated fertilizer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Hose repair coupling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Siphon </a:t>
            </a:r>
            <a:r>
              <a:rPr lang="en-US" dirty="0" err="1" smtClean="0"/>
              <a:t>propoprtioner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74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Ploy pipe Polyethylene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06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695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Bulb planter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061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Shade fabric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80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bluegrass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517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Pick ax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969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Boston Ivy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659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English Ivy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47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Sweet Alyssum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293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765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Oregon Grape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6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Spreading Cotoneaster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363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Petunia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658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Carpet bugle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775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Schefflera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8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Freeze damage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078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Camellia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652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416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Zinnia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21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Garden Verbena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652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Little Leaf Box Wood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972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Spotted Dumb Cane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43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Bayberry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348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Pothos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049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Fescue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244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Winter creeper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21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Crab grass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Wax Begonia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086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Plaintain</a:t>
            </a:r>
            <a:r>
              <a:rPr lang="en-US" dirty="0" smtClean="0"/>
              <a:t> Lily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6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Bumalda</a:t>
            </a:r>
            <a:r>
              <a:rPr lang="en-US" dirty="0" smtClean="0"/>
              <a:t> Spirea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176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Periwinkle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624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153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Shrubby Cinquefoil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96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Sedum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259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Meadow 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275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477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Oakleaf</a:t>
            </a:r>
            <a:r>
              <a:rPr lang="en-US" dirty="0" smtClean="0"/>
              <a:t> </a:t>
            </a:r>
            <a:r>
              <a:rPr lang="en-US" dirty="0" err="1" smtClean="0"/>
              <a:t>Hyrangea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95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2,4-D Injury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Leaf scorch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Leaf miner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Leaf </a:t>
            </a:r>
            <a:r>
              <a:rPr lang="en-US" dirty="0" err="1" smtClean="0"/>
              <a:t>Scortch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 Deficiency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Aphids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Oxalis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Fire Blight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8838-7DE8-489F-850F-28103FC6C9F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BCCA7-7C9F-43F4-A5BC-FC0CB398FF8A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572CF-DAED-4C64-AAEF-E7D7629DD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Shape" hidden="1"/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iRespond Graph</a:t>
            </a:r>
            <a:endParaRPr lang="en-US"/>
          </a:p>
        </p:txBody>
      </p:sp>
      <p:grpSp>
        <p:nvGrpSpPr>
          <p:cNvPr id="37" name="CorrectBarGroup"/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9" name="CorrectBar0"/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rrectBar1"/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PercentLabelGroup"/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8" name="PercentLabel0"/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1" name="PercentLabel1"/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33%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4" name="PercentLabel2"/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7" name="PercentLabel3"/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0" name="PercentLabel4"/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IncorrectBarGroup"/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5" name="IncorrectBar2"/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ncorrectBar3"/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ncorrectBar4"/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XLabelGroup"/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10" name="XValueLabel0"/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A*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3" name="XValueLabel1"/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B*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6" name="XValueLabel2"/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C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9" name="XValueLabel3"/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D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2" name="XValueLabel4"/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E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AxisLineGroup"/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23" name="XAxisLine"/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YAxisLine"/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YAxisTick0"/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YAxisTick1"/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YAxisTick2"/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YAxisTick3"/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YLabelGroup"/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26" name="YValueLabel0"/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0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28" name="YValueLabel1"/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1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0" name="YValueLabel2"/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2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2" name="YValueLabel3"/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3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Nursery/Landscape ID practice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25602" name="Picture 2" descr="http://www.starkbros.com/blog/wp-content/uploads/2010/09/Fire_bl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371600"/>
            <a:ext cx="4762500" cy="3171826"/>
          </a:xfrm>
          <a:prstGeom prst="rect">
            <a:avLst/>
          </a:prstGeom>
          <a:noFill/>
        </p:spPr>
      </p:pic>
      <p:pic>
        <p:nvPicPr>
          <p:cNvPr id="25606" name="Picture 6" descr="http://news.jrn.msu.edu/capitalnewsservice/files/2012/01/applebl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81200"/>
            <a:ext cx="3429000" cy="228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24578" name="Picture 2" descr="http://cisr.ucr.edu/images/california_red_scale/red_scale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600200"/>
            <a:ext cx="4667250" cy="3095625"/>
          </a:xfrm>
          <a:prstGeom prst="rect">
            <a:avLst/>
          </a:prstGeom>
          <a:noFill/>
        </p:spPr>
      </p:pic>
      <p:pic>
        <p:nvPicPr>
          <p:cNvPr id="24580" name="Picture 4" descr="http://2.bp.blogspot.com/-McJFDcofAt4/TyuZ7bWwavI/AAAAAAAAAGY/8-iS9RdKPiM/s1600/Branacle+Scal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429000"/>
            <a:ext cx="345440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estproducts.com/images/Aster-Leafhop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04800"/>
            <a:ext cx="4429668" cy="2895600"/>
          </a:xfrm>
          <a:prstGeom prst="rect">
            <a:avLst/>
          </a:prstGeom>
          <a:noFill/>
        </p:spPr>
      </p:pic>
      <p:pic>
        <p:nvPicPr>
          <p:cNvPr id="4100" name="Picture 4" descr="http://upload.wikimedia.org/wikipedia/commons/8/87/Orosius_oriental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0"/>
            <a:ext cx="5372100" cy="35814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23554" name="AutoShape 2" descr="data:image/jpeg;base64,/9j/4AAQSkZJRgABAQAAAQABAAD/2wCEAAkGBhQSEBQUExMVFRUWFxoYFxgXFxgdGRgaFxgXGhoaGRocHCYfGhkjGhUYHy8gJCcpLC0vFx4xNTAqNSYrLCkBCQoKDgwOGg8PGiwkHyQsLCwpLCwsLCwsLCwsLCwsLCwsLCwsLCwsLCwsLCwpLCwsLCwsLCwsLCwsLCwsLCwsLP/AABEIAMIBAwMBIgACEQEDEQH/xAAbAAACAgMBAAAAAAAAAAAAAAADBAIFAAEGB//EAD4QAAECBAQDBgQFAwMDBQAAAAECEQADITEEEkFRBWFxEyKBkaHwMrHB0QYUQlLhI2JygpLxFSQzFlOio9L/xAAZAQACAwEAAAAAAAAAAAAAAAABAgADBAX/xAAlEQACAgICAgIDAQEBAAAAAAAAAQIREiEDMQRBE1EiMnGBUhT/2gAMAwEAAhEDEQA/AHeHcFzqGd21A+LqTpHUycGJQGWmwFh0+5gqMMEJ3OhFLxiARUmkWJUZ22wspL/Fp6wnicSVnLLLNcinl943i8QSNQPd4XOLCUuAObdOZeBQSeTJQVPX7tB0JsojvOHKixA1b7HzipxGLKiGFR1+0OjiCimoT5t6GCwIamgL+IggUG/rTaBS8OCKEpraFiglQUUuPQ+VPWHZawD3UkeAbzESg2YuWaatYvXn7Mbmz251p/J0jcyWHBN/dYydM2iAFplE1L9I5vE45IUoJKhWsdJNU9gI5rimHSVORrUg083pYxAlbxdalyVpeq0KSCRZwQD6x5rjuETZYSpSCxcOKgZTY7OC46nYx6VjEJIbMWBpr0hSXIC88p6qHdfRQt4G3jCSdKw3WzzmTN0hiXIUpK1AOEMVcgos7bPQnRxAJ8gy5ikEMUkpI2IMWX4cmgYlALFK3QoGxSoFweVvKI3Sssb1YpNSpJZVCGp1AUPMEHxiIjsPxZwFwhcv9MrKRqRKAturIbahBjl+F4TtZ8uW7BagHF2uW8AYEZWrFjJNWZgp/ZzErZwDUGoIsR4gkQzx3hwkzSE1QoBcs7oVau4qPDnFalVHj0TgnAu2kSPzEshUsHKFftJo46AUNtRSE5JqFMEnWzmfw3+FFYg55hKJI11XyTsN1eA5A/EvEEKWJMkBMmU4ATZSv1KO50c8946H8ZfiASx+XklizKKaZUtRIaxI8h1EcINoXjubzl/iJG3tjMitIewSHlE/tb0I+0IYc1hzCTWlzByPoY0DAeIJdY846D8KSAuStCgFoWxIdmIUagioLgWtlEVeGwJmzQGLa6UF/fMR1vA8OkYhSAlh2Yo1ABlA6WMMxSyw+PKEhKypV+8WdtHblR+USVjQqxHj/MWo4WlQax0aNSeEgu4IDsH16eMLkHEp1yASWD/TzhzCYErcBk7udIbmcIQHfNyIMQkSjLOYKJA0I9vC5IODDzOCLlsFVB8vDnFng5SZcvO1rBr8uX2ETwnFlKASBq/LxqYXx2PStbPQUDep8foIZb0BqtikxRJJNSS58YyC9l/enyjIsELozMqWVpaEVYwKUA9+rRJeHzF11O20TlSEgs1tRpFLsdV7IiQZgswFqn2YQxvDFuHSCP7fq8X2dhYQO+kG2DRzmQpLZa2fS2hMaGHBV3dKmp8rR0K5IIYtAJnDJZuluYvBTFoUwwKg6nYdW+VYt5GFa4Ph7vCI4YEh0AuKgOdPe0GXj5idEEePzaG0AcmYQeEAm4N7GNScdnNQbPY77i0Odqlri1QCIFEso8W6aK12PyilxWHBJZQPjX7+cdHxPKRQgkDy8o5/G4WgLbiJQbKOfhnJcNFapBQsEPeLheGOhUOT/QwniMIoWbxpbpCyVoJU/jfggmSxjJY7wAE4DUCgX1GvJto42RMyqSr9pB8jHqnDpgBVLVUKFjzFvJx4RznD/wAJCTMnKWMwQtpL2ysFAtqQ4S51STGbjnrFlcOSk0y24lij+VTPAdUpSZngDlmf/WVxRI4QJHE5JR/4pnaLl7J/ozHT4EhuRG0dHwYvnlnq3I0+0SwGFBSlK3Jkr7p1cAgeaVN4wkZ1orjLEpvwZ+F0olpxOITYAy0K0ZmWob0cDS97dbImmXKXNmKbOSo/2JCbD/Sl+pMLzz2y0ITVAZRax1A8YJ+JpJXhpktIdXZLAG5UkgX5xXKWctkcnJ2zyXEzytall3WoqqXIzEln5O3hAgItjwgzZokYZParQ/azB8OZTUzG0tGVhuSsgRaYnhWFwKf63/c4hnEsP2aXoCsftqPivomNuSWjU5JaOZwynMXHCMGFCatYJlSworb9T2QOarQjhxNxU8D4piyAAAyUgbAUShI0+ZNel4yEy8mEk1yl1n90xQZz/ikvyptBcvQJP0dD+A+EApVNX3Ctwgf2pLqLO7PtsI6gcNyhygMaOnUcx/Mc/wAK4vkSlLEJSAAb2Zmi4/8AUBmUKxpy89HrFlChiEpKWUEpaoUC/LKbefKG5AzEMoE7BiOpZ4plT2DHd6lw/jaMGXW/vWJQbZ1E1CEIOZIKiC3lHJT1qXMLs1TSsMLdtWHiB5wXA4dIOdXwoqRStKDxMRJIltk5JyJKKhZqXB7oOgLVJ5WrACtrX96Qrjk9tVRYu4YkRDCAoSxUVbEtDRTA2h7thu3hGRTz+I94/D5CMg5IGDO+XIBFYCUlNq9YBL4jViD1aJfnkkUN9qxXQTJ0z9wI2avy+0D/ADRynLkKtAVFvk/pBVTHoD9+UKTsMlTubHn1GzaQaBYdWIOWreH/ADSvWFhjV1b2PL3WBMoF0rIo7Pp0MbRi1ZR3XfYMX8B9IjQUx+VjyB3m9/O0MYaeVmgTW5t5bxXypKFEE5knmAQd7i/rSLeQlKR3X8D731gUFtGzKbrG1JDVrC0niSlKAMiakHVXZsOuVZ+UNKIiEKXifDEKUFDMkgGztXk/yipnSJibKzB7M5FvfhF1jsqVFdApmKmqQHN9qmOVl/iUTklwJLUUSX6ZRq73IanKBlRFG+hxE46oY1ILU8Y1MnJYZiH96adYqJvEWW8tKpqQC7qNT0tc7aQJSlqU6UGWkVqXJc6uGLe+aPkRauJh+LywlSFy2ZwKPd6P4wbEOt2Gj+yaCEkIBBUVpdyT3gaHRkqYMQRyJq7NG5a0lwA+6SyWF3GY89GPeEZ2k3aFfjJinDJhRNQtdM8wp8CGHq0XmK7qma9T0EIq4eVDKMwqcpUl0ku9Fi1hdrdIHjsdNqVgEUqAWFC7kBh8qCKnBt6ZW/Gleh/8PApUpJ/Q4B3BL/aLBaiVrLs1AdqBj/8AKKfh3E0hRYvm3ozHfaLniUvM7N3iOYbf0EVxi1WRRLjlF0znceZqE/lsJLMvVUwitbqdV1HVSn8TC2C/AssSAJyllS155mVRBmKY5UlXxEDMToSS8dQmaCCn9tW5AsATzbygBSU95Zdbf7Qdot+T/kGTWkLcN4HKwtZUsBa+6KklntmUSW3gmEwEtytMhIUXcgHMSSSS+rl3MN5sxcptYvUelYsBikZQASCosMwFHuXG32i+Eae+y+Crb7FJHD0EVBBrVvkLwT/oQLszxcS8OkgBKhQMADVqU3iCpKknK21Q7+bReXFUvgigA5ykkAN9XhOdLMlQzFxparfKOjnkpS+UK/a4sd+sUOIlrmKqAGt4AfeGi2LJIJh5pWQBS3j1iXEp1RLB7qL81a12FfWChHYozH41Bkjb+76Dn0iv7Kl6+/GHQjJJQDCmPxISGG1YaSoAHRrnYRQ4ueVL6mJOWKJCNsCS8ai4l8JDd5JfW0ZGPNGqmdnOk0ZnEJKwA/S6ff8AEWL7mI9oI0MzIr0yFpsxgEzEqT8UtquGOp5Nyi5CRe0CXLzHd4KYGitE4E1N7BmPTxfeHuH4dJPxOzc7jlQGsTVISQQpAOhpeFV8Klm2ZJLeDcoa0AuzLSNPdzGkywKgB9YWluP1P16fxBe1LadIIA5G0LzVcw/P7axuRiNwU+Ibwq8UvH/xWlCVIk5VzbF/hRVi+pU9kiEk0lbGSbdIqfxD+JS5lygCTQqCg12alQf48OYTgQkAlyo0ahdt2+4HOHZOCTLA7zsQwDZiLOXtpz+UW2HQEjMvuilyO8W+FIoSOvJtRGHk5fo3QhSEpWCIbMgkkWGhLg2Lhga2POHDw+YWORA5LYNzAB2FqiH5WNmFBUhFf0hZYHm4SCA2mUnzMAwXDlzDmKkiYaqolSSbAn53BoBFWf2PQ/hOGZEAvJJZilwzltMwZLvTVmivxWGIoJaM1WzIUEjogBjbcCvm9L4dMA7pSpmBCVaamjd6mlKaxrDIWAsoWpRzfCSpTUI7oWauW+FgaUvCqQaKT8zNWcpkrWpI/QpQAvUpZhQPWnJ4zH8MkqcrSpKzQ91Qd9lZbm7ZTaOpwxWAnOCcvxFIT6jK7WqnyEPKUFjKA6iPhmpLEbBRq7Ocpc0sIb5GvQuJ5tjeBpQM8pUxKiUsVsUKzcwxDEi4BD1DVGSOJTZSwiYjLbKN3Dgp/cOYLR2XEMtEzUKlD9xPccMK6ZaioAqAIq+K8JTkCCGT+kvRJDgMXo/gxu0NmpKpIDinplbw+eRrnJJdv1KJHyA+cOr51Opc38oosOqZh1MokhThJ0NHN6vrprYggXGFluqoDJNEiz/bcm8CsHkjncnF8bv0O5SlAFdySLDR+f8AERlS3Oa52pQdIBi8QCrLmIJ1anQGzxuXhF/pOangPbRp4XltsEPy2PJCRty5faGpGNUkMFFn3fezxXKSpIBKbipGvg0Fw08Gmb5RqLCwXOUpjmJ3t/yILIw4T3iRlSMyjq21rm0JS0ZlNmrpesF4iSB2egPeIPxK+wdvOISxPGzu1WVmg0D0A2ECA8Il2mlYBjZmVJrUCl7lh9X8IcUR4hiLh7XHPQfWAcNwhUSsfprZ6wJEsrUNSfOsdRw/BIQkJJSeVX+Vy/PwjLyzs08cCMvtGDNbr6tG4cm4JIPwzT0KWjUZy+gqcWXZSPEW98omJyNC3WnrBTJtt/EQPDwatUbV1jo0c6xqU7PpEhOFKfaF0YNqgsbm8GUgkfubcD6EQKDYXNEVSQoVYjUQEL3BG+v8wHHYRE9BQVlNQQUkhQIqCOcCiDKuUYA/1gcqVkSEgqOUM6iSS2pOvWCAxKIKcbxyZMhUxQzZWZP7lEgARx+DwylKc/EoqUqgupyeWsX34pkBXZUJAUVO5uBQZbFyfbwphJWRBeqrEBn5AWAAHPeMXkz3ibOCOrByOGCpIALglQAUaM1SPibkWdgdYtJEhBSVAFRFXJNC4/USz1pXRhCGck5WYAArUopyP4sSzPYDmdbvC4QKDtQDKCya8nqwOwr0jFKzSqK3FoKkA5i6Af6aCwUWBAzFJOXuk0STVVdIBgpCw6hKLF3JmFxTQLqegIto8WiZoQwCO0JoWTl2BdxaiRTbk8PcRkSgAFIllbuiWVJAo5BW9DZ6JJFWe8RS1QGtlJwlBmqqJychHZklTKpYMn4KakgReYrEywcswyysd7KWBTQ3PQ2MUeJ4kteYysTlUCxCZc+ZlUNcr5R0KCK60hnB4ieJRKlSlEFgpDJY6hSVZGLuaM9S1Ku1YBjhvEllSgpLpHeszJIoQrMpJ6pUOkbXJLZpbTBUuQoONlEPWnxhy42pBpE4qHeUwIHwsS9yUmgUGrQcxQwRMspDpWljYkFjoBnb4rB+8Dyhb2ShZM/MDJUvMlVgo98Cjs7CYL1FbNUCE5+AKHloPdJYguoBn7sxJfulNMzWbYNaTsOTmUWnSyBZu7cKy0cHYk+V4gcMVJTlUyQAxKaqYKZKjVQCVKJDVBYgkRMg0UGO4aJ6VullJScyCakAhzX4iClwdC4LhWaOV4RxFSVLlrJSsOkkChYkZkhv9QG1I9OVKcIUpQoXJGzG4FizDwNnYeWfiTDmXNE0Fi7LFwaO+jFlAsWDud4t4pZXFizimtnSnFOMhVmGpa/OzfKH8Ficjs1WuDpHM4cApSUpTmyuC5O9HsC46Q12OIKAkMgvVRNW9S+mnWI8suzlSTjOrLVSVlRPaoKSXCSlinkC/r1hNmVR+7r791g+MxVqgWagfpcRPA5SsJUwGqyRSutGjbxN+3f+D5WWGEUJcszT8Rogf3anoPm0JmbTm3u+sbxuMzzAACEgMAxYdSzPqesYJT6+saAgpaNxFZxFbmjxZ4pORNddvrCOGwpWqEnIshE1gUZQKHvWPTR+cWgmgJuA9HIB9IXUVMQk2015NyaF1TAU1+M2BDWqXpenpGJu2akq6GwkinaERkL0/ckeP8xkAFM6uakpSGYgblhfWJ/nFiyWag2brBDGGOhZholJxRd2rv7veGwrNcD7xX9mOcTCzRlN8v8AmGtApji5AbY9beMaOETsH5wqjEFNCH58h7vyicriIVQ0PM9PuIhDa8Gw7pba/wAoEvDK5H0P2hkzQw+nOBYnEBKCrQAnyiEOb4oe+cy6AgB7Io6qjYB3NaxTpxoX3ZZzB2JBIbaorYhzS9ywir4til4iaEEMo3Bdk5mNrE3JPsdPw+UiWAlKQwABNHVShP8APhHJ5ppPJnT44aoNg+Hd1y7Eu5Y5tSVEhvJrMIt5HD1FaHUtIHwh2DNdhQ0D15RV4bHLJZCgdSQxbqdoseHL7OYVqUCVXIc5m3IDeNYwuTZoxSLHD4UAnKD/AGub+ltdfCIYnhna5QsS1J/atDl+pUxFNRpCMmchChmIKjbMVHfqT18qvFhh+MdpQoSr/BYV9QfAiBbQrQli+DgKAEtJBtMSE5pZGvZrcFJFMya9Gis/JrlupYMyzMAgg5g7MkFKCKscwLNdn6qZKCgyQ1KpO3Qh/CATeHpUjKRRPeFSA4GrWHyi2PL6Yrj7OXnzioBKB2dgHIEp+6EhExJZJ00NPhYVtOHcRCie0l5TQTSWGZ0sMwI76qAEP5gh0+PYKWlQmJSkKmS+8Hdwm2UuxB+FxcsdIUldkES5SlFWUn9QZAWlmtmJbQfuNaxe0mtCoucX2yFkylhSboSyGAo7UoDYjmKi0Gk8QTMWUKASaEKBBZqUa7PzBBMVeD4j/wBu8pClBJoTUkKBUTuEuCBYd5rQpLUM+YhIC0rUFOplJIBC3s4SVA60DGpitoZFxnUiaDMbKxBtlDFVdyDSps8czx3BpMyYlQT+0Znbu95BLNQZg4f9ShRxHQz0mdLUSSCCVJa5SpPzYkEbpG8VPGMOVpStQqpKSSN2S/nlBF4ENML6OZ4Ni0hJoSyhLUKGqiACLMApx94u500kAoUClu6RZQYNX3eKjg8l0TFhIzBTpzBLKpQugDMGUAHf4b0hnC46ZmSjsQE27qQEgWowZh1jZSuzmeQkna7D8PwjrzGqjQPvF1PxQACEEukkTaEORZLkAkDydrxPAmXJT2pLqdkoAcvqoiwHPyrC6yQCoqJNSWDkk1JYanaNyqxL0FXiktlNEj9rP63vrAsMipOgephXDYgTQ+RSNO8ADTz5xrEzWS1q0+g+sO+grbFcXOzK6mkWGEkKTZiTzr4RX4YOSdEinMw0iYLkkU5N5tehjHyS9GqEfY8QGNa16jQedfZhMk5mOUjRr+PgLRpE00erCp3/AJrGSZaXzA+dn8Ipot+QL/05ZqEEjof/AMxkSW7nvKHIO3hGQaDZ0qRRyGpGGZtCn54a0jcmeHoXjec4cWxgYRt6xBa3IFG13ggUAKF4gDSVEXEQVrQ/b7Rk1TwGtjECbVMY3rFdxLFFgl7nXrT1+UWE9hZn84ocbV2r3iqpDsM1Gs1PlGfyZuEP6XcEFKQujBhEx6GtCLkMKnxNoOnDMCkKAOWrlPJnD5hTlC6i7qdtzZQGz6Ct7sW3dkSUJYEhOalTmdmAAe9Y5craOkqQeZPBR2SSRmNxcBOrjoXJcvZqAQXiyqgVlANBVm0cJq9RvGTiXKCCGY5jmObkWG+ge53iH5SaEjMt2JoArvJIoGPwEHXWEoNkZKBnJJFN3YG9aVtBBiFJWxSm6QlWUMXpUj5s5dojisEVpIDhnfKWV6MQdPIiFcZOKJXaJ72WhS7fDmJ3f4bmGjTFdl9J4iqWkZg5d0gEgpSxBBNhZ76mmsW2F42mYnKo5VetG+4jmsLxCVMAM1ABYFyx+IAiuiu89/vE2mIIyJlTJbFsroIY0ATmYtSuYQMGTJHT46UexKVf1ApwWuARcMKKFajcR5bxfCTJc4hqpo6jamYuRukXB5ax6Nw7iKvhUCGs7huu6eenrFF+LeDrnh8qdHJADszE7k0DPF3FOtCNEOBcanTJKUy8iChSXqcpAVSwuoPTd3a8WkqTMnTCAhKUgJskBgStKnr3qZTex2MVH4c4TMH9IpUmxc7KIJrX9gFNCdxHSSZaUICUkMFd5n75AIAPJ1J3t5zkpPQY7JzZyUmUhAASxSCRsOe4BPhFF+IKMQlmIoBcKCmHJip/KH0ThNWCnMkKWMxcOWfLWvdILM+0J8bnJEwgnkBT+0PVhQJJHMGKV+1jvop8NjEy5SEhKiyW62L03clucGTxOhORgA5LGg3NIDMwwWt0oIDMkOfai56Wh2dhikS0JWbFU4JsSWyIOjhiVDmAbx0V417bOPOKlKw0hC1h0oLM/wACrbvtAZ80oWUKyhQumjh7UeLI8SXkyuSNbA05s5EV87By5qwotmFc2u9TTrWLP/NH7ZX8asAriJGg8v5gE3iYVeWg9U/zAcfMcsKABh51jMFhgok+Q98hAfHGPtl0OFDaJ4CaIG7B/QkwPtSzmgrbpqNIb7AC9mGlN60jSJIdw53Ab53aKjYoVoTmzwCC7Bq29eVYklQqzb/M/SGcTh0ljpsRytzrC2YA11tWp+weILKLRsYtQsQ3Q/Yxkb7DY05Jf1jIhNnQnCa2jZwebakSk4oG7V87w0hAUzAb6xvMZXlBTqQPMesMpkKare/SDKkA3gqZAZn6wEFiiwoC1IX7WtRFlNOmkJYsgC0EgriJwFoR7UiWkpCQpVsz21sz09i4YnAEXivxYcoLWDhzTN3QR0IceMc/zb0bPF9guJy5kxKeylllkEqSzIrXvAkAi7+UAm4ZC1VLlLJAcU0Gauw5QeVIdCiOgfNzLFII0AuRrWK7hZ70zuFKSoAG5VlTVVdACkOdUxlTdaNNb2XM3iKUrEsIcioJdk0ctWtth84rU49U1KlJUWchgSACWAdndtS93HR6fLSpPapBzAUI1CagEFnr8+cKLxoSM5TlLOEmhSSkOOT23hFvrsP9JypAQylqcgM5swrbd4KrGBTN3nLUcV60ctyPSOXn8UUvQMe8K0A1r0BqYbkz3WgBVHvvUC/jFvx6ti2dEnDBwoEpGUMOTChoQwb+axJBKFOFABrJZqagCrMdLeMaVigPiDNztvYE9dBB1hJAIUk2IHPQuGr4aiKlJjNIxOIcirhqN4jQg6NyeH8OlZGVRTexN0qFPH50e8VSSACHYGpFGf56H0MOyZC1Bl94MbUURy2IqYOVKyJXo6HDpATlJJBtq3I+FH9nMYwzPZNT/cSxbzLa6xWcLxZCSKqADy3LkhiFC1wRrWtoZ4jiSEgv8Swr6WNqi0UqTY7VCUiaBmAADFqBk90kPfS/URyH4h4sUzirRwACWDFIdmqe8D0pvF7j8d2cpayAMwSH5v3m2qpXlyjisWsTFOooYpJqSXbMo6WBLDdhaNfBC3ZVN6o6PhfGJYUl05lvRNiprkqqmgq14s8LKCUtQOSWFA5JJI2vboI5r8N4dQObu5Siig7u9ikk5fA62i+7Q6x1Y7RzppRdIZUs7wpi57BgWzfKJJnPWjDe28VU7Ehyd7dIZukLFWGmAE06CGkpADGhFiH1+XTkYXwVQpdg4Z9jDU+dQBwS2at7esZJu3RqSpWMiew+mwFtdIiZwcsPU+nsxXzSSO6acxvSIzFKABsXDgtdw3gzxWHJjk6Yocidx9mgSKUyjcd0asbkU6xhWSp1VABFLE1B9IItLju7fKCTsGW/9sHzjIJ+VUagU0YiMiEo60ZaOK8vPSIy5JCgQqlXBqS/N3Eaa30vEU3eNhkHFoe0QCYgmZmLG3rGKxTHSCQgqlGitxUwsRpDs3GNpAZ4SR/zEIUy5jRGXOBRXMamoZwPEbEBoljMPsT5wthpuVTKcIVQ8tjGfn484fwu4p4yDSJiAvITc5kkjuvcFKrAs5reBTpGYTEpSZambKQAA5cqTSxa/wBoNP4fmzd5KVB2V1DjoHYtoX/dB0LNB2hBFdFIU1xVyjwOkcyvZuK3hSFyhlWoqdRIUdX/AEu5fViftFdxnCs4uBYOWrZhZPhaLviErMQXQGUXCyG1+Bb5kk6M4oUkWgOLkJUC7kANerU2Bfw9Hgp4ysnaOPkSwlDANd/9z32fNBinKlwly9Bu+7aO8OYrCDMWtS70YFiHZr+usbnyDmYsQAm7Vu770UPWNGSYtDYnkqQokFKgQXJfmRzSW303ixlBhleh0OmwBDMBQgFrXimkSp4JQUy1SizgnKU6GrEKoTRq06xZKwSlSEJl5gUlwC3fCR8J0FWLgxnkqYyHZcsKW+eqXGUNQkJLK2+Glr9If4TPzpIchSCU7OwBcc2UPWEMMgADMGKnzaGw8NTbeGMIky0CrqAPxauQHJ/0kc25wjfoKQ6ksamqql7EijvpTXSkM4gZkjk7v0PO/eZuZhOfUOB8LmuxAf0IMA43jTLkNLJ7RThIb9TUJ5JYHqwiuMW54otb/G2c5+JcWZ80S7S0KYB/iYF1lyGGZSkg9DrXeFwhCTJSoKlTQJhIJzACmRwdVB+gIasKcP4A+ZRWpDfErKHVegq5egvFpgJAlIAy8yw1jt8fHjo5vJyex2ThwAkPYAd46DmY3uH8urX8YimbmNdYi4Yr2okPUnfpGgzAuITgkFN2ufCKiVLMxYD3vyAiePnXe718vlDPDJeVBJBKlVpts1/YijkkXwiWUxAYJPdYUDuOm1oB2CSxFGsxbQ06RszgoOM2YUIyqt9BzgvYpUMzliR3ToSB6PGYubshhkKWkNQn9w83+fjB5eBUpTAFRZ2GjadIySgJJBUwBcu+mlKm3SsHCauhRdvfvnEDiitSsktsd3vzgkskUbmK73bTzgqcMxDmlqGt/e0Tlqy0yuk2VTlVvCIDEiZ7UGY8wHEZCq5QJJMskk3BofWMiUCkduZu3yEQUblm9I1kOlYgx1jbZkogG5+ERnkG0TJ2iCq6e+sQIqsc4BOeG1pG0AXL1anpAIVc9ZIrCc1BFWpv9otJ8u/La8LTpINtLtygkASca/8ATUCLZFvTdjy60rB5uIBUynQqxKRTkSPtSttYSnYZxEsNjWGVZ5BYYqG1wXqdvOMXN49/lE08XNWmNEEB0souHYu6SwetiHzWdngeHxKk0y5QLBmaunveGkS1AOC5Zs6QGI5pFAIBKmrE+qpZQzhOVWbQh1E01p0s1cdaNV7FlcPStlIA1va97XB6QL8ipKjnSHNg4rd8rlhfxOzxYycGD3kpNwXBbRiVGzaWMOyywAKQ3Ii3+0A+EGwFDK4cCWGaVuyU5VPXvfrSbmhF6xYJyoDHvISNdCAQ4ckuXZ6XvDqsWU2UVg/CEJba5LjWrFhoaiCYbiAmp76FS6WXWx3D6t86wsnJhVIp5E4zAKAgupOU5gQ/cdSQKEHZ71UzxamX3Q5clhcMCEFwPEExuYhIolnq6qkgHQDQneNulVDQfpbnUhuhAhWr7GT+jWVkBIUWAyuS5YUJ8ducVGPxfaTO6g2ZJN2N/MtrYCG8biACQPG1xpz184knCjsFZw+egDWsSfB36tGvxuHH85FHNy3+KAz7JlpDhFVndbfSA5m06Q5IIAASGADWPt4hNDuRYR0U6MTVi41Y1IhKfiMtPLrv75wTEYrKBZyfIc+grFZMmup/CDJ0qJFWzJEvOsOCQDWLmRUs3mwJJtdoVwKgkMX0LirwXEzVpDpIvYg06NGSTtmiKVDQmkMzEgf5N5lqNAJOLObKUvVxV2Hz3jWFQol1BgQToGy1dQG7H5wx2QsT4Dc8usIF7CuVO3nTQu97+cTRObRjytSISCEgu4Aux8aeELLxhLpAzDQkfXzgjZB8VMo6aqGm/v6RKWgqTfmz1hZCmUXoD6OPfrBVTGLZrOx1v7+8AORtM1qOrwSGjUQXi6/CT0Ab5RkQU7tSx1iOcHT1gKt40FAaWjXbM2icySGpCs7DKApDOesYZvhAsOJUz52UpBBrQMC3iWpE0zDY/D6jp/zDylA3EQVJBgKRHEr1pr4XiH5W7NXlT6exDy8PA30P8QyYjQmvCaNCWI4O+kXwqLimhMETh76+UGyHIK4atHwEjkD9C7xH86QWWk61SGVXQ0ZvKOuXhxdoCcClQsG+/OElxxn2h4zlHo55OJSopAWUAWY1rq2+lRvD3YVJzpYi4KQepYE+kNT+BJOj8zcNttEEfhxTPmI2qaU3BDCnzih+MvTLlz/aBHDpIylSXcsSbvuXoWpWkFWFZWYMaOMptfvA/MxBXBJjOpetBc9HPvygUnhSjUkF2+J3B6HVoReK+rG+dfROYkAUNrsA72rsIr8WhSv1qSN0/qB0zMSByDRfSuGZR8HUfKCnhQLEO+oJ5bRZHgjHvsR80n0UnDsMFKc0CbvZh184fxkhRZWXusya0SnQEaE3PlpDZwwT/TcAJYnQlVwl+VCfDeA9mtyVFgoUcioPXWL12Vvor1yymxB/x+1DC2JTQEkgO/hzh/GYMBbBeZrktfru8UPFMa4yDxHL24ixFZX4yfmJOhZug+9/KD8Nwruo+XlCJGdaUp18ovCDKDAUYBxXvUrFE5F0YkThho+wr79mIykEDntWvjoIPT4t9X0OjePoIxMk0JNSNefhFFD0L47FFqUar3YkdKW9IxeJ7IAkkuAWaztc6FniZk0Y3uPl5wquSUkkKoWLcxcjwMQZ7GsLPcpULEB6+vUaiDnDkuQxOwpQ/V2hJL/tHPx2a5hvBEEg1JHP0tYivhEFB/lsyQC6mNWsb6ExH8gRRKjWrJb50MWgmJeihXS55O4gfZnMWfow830iBqiuzKTT+mW1VfxrGQytgauT72jIJNHXom/zEiXFDCeU+sZLWoaco00zPaGzz+UamCl4GiYdb6MNIKUQjsdUCAiTRso8I1mLwLDTJJ205xAoeNhTXETCgYmibQAAWcp5hnHR6GNYOWpIIVMznQ5Qlh4FiYYyAu9IGtNbP7/iJbRKTC9n6fS7xtnNH19jesCSkxPtOWn/ADDZC4MJLUGHzGkSrTnty9iFkTO8KFzWvwj2IbDBRNA4oXoSL+PusOmK0TnTAGKqawFY7ySgWJ+X8RucssSdBZnrRoXExISQovRmb50vDChJkwBypy1Sx12/iMVih2RWBlJYJffn70iEjDSycqXu7EufOI4qRnajJT8Ia/8Ad4t5dYjWwpkMRKWhOZKgoXJG+pbrFTPxSyls1CXhrF4QJUWJ61ipn4mrW6iAohbsFiMXlQpRJzH1DuY5zFTqKOqr8uX084d4xigpTAZQA58Iq5MvOYk3WiRXsc4VJIIUdbX+kXso0BIJFxUsSIVlTUZbDZrZRu/OjQVCSQMpcCv8016xkb2aIk8VIJOpZWg5F3N/i9DAk4kihBY8g3Lx5GMI0YgGruaNrTaJS1MbhgRR6vcc7iIFrdksTNTloHJu38aQssgmhAqc1GfLqaQOesqJUbm538GtDAV3aGj1IA3Z61uIADUzswxCjWzMTTlrbbeGMMgXQA9iA7i2ltYWm4VVFIVs76izeZjeEmEUL3cgG/MHpEDlXY8ZJdy2XfWuo84jNnhJyhRIrzLaM/SN9q9CTWlOercrxDDSQRlckMSCRX+ekEjYFc8uXWx271PWMgqsHWqQ/JY+WkagUwaOjUfmYYkm0ZGRsRlJq+GISjbpGRkR9BRJJ9+MEFx1+sajIo9l3oCsxp6eP0jIyIxl0TN0+94Oi3hGoyGQpNqnx+QiCx3fe8ajIjIiKzQ9frG03EZGQjGRKagZRQaQrhDXx+qYyMi6PRVLsbVRE46t9IBxqYU4c5SU00LfpO0ZGRdH9kVP9RCcp0/6R8oo536v8R8o1GQX2RdHLYk1V1MM4QfD4RkZGafsuXRZH/y+9xBxc/5feMjIpLIdGZiTU2IblGwO4v8AxHzjIyFRY+hYivifkIhhT3D/AIn5GNxkQpLOVYdPtEJ8oMKDXTYqaMjIYcHh0/CdXH1jaCygBZzGRkQQtJdhGRkZDD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data:image/jpeg;base64,/9j/4AAQSkZJRgABAQAAAQABAAD/2wCEAAkGBhQSEBQUExMVFRUWFxoYFxgXFxgdGRgaFxgXGhoaGRocHCYfGhkjGhUYHy8gJCcpLC0vFx4xNTAqNSYrLCkBCQoKDgwOGg8PGiwkHyQsLCwpLCwsLCwsLCwsLCwsLCwsLCwsLCwsLCwsLCwpLCwsLCwsLCwsLCwsLCwsLCwsLP/AABEIAMIBAwMBIgACEQEDEQH/xAAbAAACAgMBAAAAAAAAAAAAAAADBAIFAAEGB//EAD4QAAECBAQDBgQFAwMDBQAAAAECEQADITEEEkFRBWFxEyKBkaHwMrHB0QYUQlLhI2JygpLxFSQzFlOio9L/xAAZAQACAwEAAAAAAAAAAAAAAAABAgADBAX/xAAlEQACAgICAgIDAQEBAAAAAAAAAQIREiEDMQRBE1EiMnGBUhT/2gAMAwEAAhEDEQA/AHeHcFzqGd21A+LqTpHUycGJQGWmwFh0+5gqMMEJ3OhFLxiARUmkWJUZ22wspL/Fp6wnicSVnLLLNcinl943i8QSNQPd4XOLCUuAObdOZeBQSeTJQVPX7tB0JsojvOHKixA1b7HzipxGLKiGFR1+0OjiCimoT5t6GCwIamgL+IggUG/rTaBS8OCKEpraFiglQUUuPQ+VPWHZawD3UkeAbzESg2YuWaatYvXn7Mbmz251p/J0jcyWHBN/dYydM2iAFplE1L9I5vE45IUoJKhWsdJNU9gI5rimHSVORrUg083pYxAlbxdalyVpeq0KSCRZwQD6x5rjuETZYSpSCxcOKgZTY7OC46nYx6VjEJIbMWBpr0hSXIC88p6qHdfRQt4G3jCSdKw3WzzmTN0hiXIUpK1AOEMVcgos7bPQnRxAJ8gy5ikEMUkpI2IMWX4cmgYlALFK3QoGxSoFweVvKI3Sssb1YpNSpJZVCGp1AUPMEHxiIjsPxZwFwhcv9MrKRqRKAturIbahBjl+F4TtZ8uW7BagHF2uW8AYEZWrFjJNWZgp/ZzErZwDUGoIsR4gkQzx3hwkzSE1QoBcs7oVau4qPDnFalVHj0TgnAu2kSPzEshUsHKFftJo46AUNtRSE5JqFMEnWzmfw3+FFYg55hKJI11XyTsN1eA5A/EvEEKWJMkBMmU4ATZSv1KO50c8946H8ZfiASx+XklizKKaZUtRIaxI8h1EcINoXjubzl/iJG3tjMitIewSHlE/tb0I+0IYc1hzCTWlzByPoY0DAeIJdY846D8KSAuStCgFoWxIdmIUagioLgWtlEVeGwJmzQGLa6UF/fMR1vA8OkYhSAlh2Yo1ABlA6WMMxSyw+PKEhKypV+8WdtHblR+USVjQqxHj/MWo4WlQax0aNSeEgu4IDsH16eMLkHEp1yASWD/TzhzCYErcBk7udIbmcIQHfNyIMQkSjLOYKJA0I9vC5IODDzOCLlsFVB8vDnFng5SZcvO1rBr8uX2ETwnFlKASBq/LxqYXx2PStbPQUDep8foIZb0BqtikxRJJNSS58YyC9l/enyjIsELozMqWVpaEVYwKUA9+rRJeHzF11O20TlSEgs1tRpFLsdV7IiQZgswFqn2YQxvDFuHSCP7fq8X2dhYQO+kG2DRzmQpLZa2fS2hMaGHBV3dKmp8rR0K5IIYtAJnDJZuluYvBTFoUwwKg6nYdW+VYt5GFa4Ph7vCI4YEh0AuKgOdPe0GXj5idEEePzaG0AcmYQeEAm4N7GNScdnNQbPY77i0Odqlri1QCIFEso8W6aK12PyilxWHBJZQPjX7+cdHxPKRQgkDy8o5/G4WgLbiJQbKOfhnJcNFapBQsEPeLheGOhUOT/QwniMIoWbxpbpCyVoJU/jfggmSxjJY7wAE4DUCgX1GvJto42RMyqSr9pB8jHqnDpgBVLVUKFjzFvJx4RznD/wAJCTMnKWMwQtpL2ysFAtqQ4S51STGbjnrFlcOSk0y24lij+VTPAdUpSZngDlmf/WVxRI4QJHE5JR/4pnaLl7J/ozHT4EhuRG0dHwYvnlnq3I0+0SwGFBSlK3Jkr7p1cAgeaVN4wkZ1orjLEpvwZ+F0olpxOITYAy0K0ZmWob0cDS97dbImmXKXNmKbOSo/2JCbD/Sl+pMLzz2y0ITVAZRax1A8YJ+JpJXhpktIdXZLAG5UkgX5xXKWctkcnJ2zyXEzytall3WoqqXIzEln5O3hAgItjwgzZokYZParQ/azB8OZTUzG0tGVhuSsgRaYnhWFwKf63/c4hnEsP2aXoCsftqPivomNuSWjU5JaOZwynMXHCMGFCatYJlSworb9T2QOarQjhxNxU8D4piyAAAyUgbAUShI0+ZNel4yEy8mEk1yl1n90xQZz/ikvyptBcvQJP0dD+A+EApVNX3Ctwgf2pLqLO7PtsI6gcNyhygMaOnUcx/Mc/wAK4vkSlLEJSAAb2Zmi4/8AUBmUKxpy89HrFlChiEpKWUEpaoUC/LKbefKG5AzEMoE7BiOpZ4plT2DHd6lw/jaMGXW/vWJQbZ1E1CEIOZIKiC3lHJT1qXMLs1TSsMLdtWHiB5wXA4dIOdXwoqRStKDxMRJIltk5JyJKKhZqXB7oOgLVJ5WrACtrX96Qrjk9tVRYu4YkRDCAoSxUVbEtDRTA2h7thu3hGRTz+I94/D5CMg5IGDO+XIBFYCUlNq9YBL4jViD1aJfnkkUN9qxXQTJ0z9wI2avy+0D/ADRynLkKtAVFvk/pBVTHoD9+UKTsMlTubHn1GzaQaBYdWIOWreH/ADSvWFhjV1b2PL3WBMoF0rIo7Pp0MbRi1ZR3XfYMX8B9IjQUx+VjyB3m9/O0MYaeVmgTW5t5bxXypKFEE5knmAQd7i/rSLeQlKR3X8D731gUFtGzKbrG1JDVrC0niSlKAMiakHVXZsOuVZ+UNKIiEKXifDEKUFDMkgGztXk/yipnSJibKzB7M5FvfhF1jsqVFdApmKmqQHN9qmOVl/iUTklwJLUUSX6ZRq73IanKBlRFG+hxE46oY1ILU8Y1MnJYZiH96adYqJvEWW8tKpqQC7qNT0tc7aQJSlqU6UGWkVqXJc6uGLe+aPkRauJh+LywlSFy2ZwKPd6P4wbEOt2Gj+yaCEkIBBUVpdyT3gaHRkqYMQRyJq7NG5a0lwA+6SyWF3GY89GPeEZ2k3aFfjJinDJhRNQtdM8wp8CGHq0XmK7qma9T0EIq4eVDKMwqcpUl0ku9Fi1hdrdIHjsdNqVgEUqAWFC7kBh8qCKnBt6ZW/Gleh/8PApUpJ/Q4B3BL/aLBaiVrLs1AdqBj/8AKKfh3E0hRYvm3ozHfaLniUvM7N3iOYbf0EVxi1WRRLjlF0znceZqE/lsJLMvVUwitbqdV1HVSn8TC2C/AssSAJyllS155mVRBmKY5UlXxEDMToSS8dQmaCCn9tW5AsATzbygBSU95Zdbf7Qdot+T/kGTWkLcN4HKwtZUsBa+6KklntmUSW3gmEwEtytMhIUXcgHMSSSS+rl3MN5sxcptYvUelYsBikZQASCosMwFHuXG32i+Eae+y+Crb7FJHD0EVBBrVvkLwT/oQLszxcS8OkgBKhQMADVqU3iCpKknK21Q7+bReXFUvgigA5ykkAN9XhOdLMlQzFxparfKOjnkpS+UK/a4sd+sUOIlrmKqAGt4AfeGi2LJIJh5pWQBS3j1iXEp1RLB7qL81a12FfWChHYozH41Bkjb+76Dn0iv7Kl6+/GHQjJJQDCmPxISGG1YaSoAHRrnYRQ4ueVL6mJOWKJCNsCS8ai4l8JDd5JfW0ZGPNGqmdnOk0ZnEJKwA/S6ff8AEWL7mI9oI0MzIr0yFpsxgEzEqT8UtquGOp5Nyi5CRe0CXLzHd4KYGitE4E1N7BmPTxfeHuH4dJPxOzc7jlQGsTVISQQpAOhpeFV8Klm2ZJLeDcoa0AuzLSNPdzGkywKgB9YWluP1P16fxBe1LadIIA5G0LzVcw/P7axuRiNwU+Ibwq8UvH/xWlCVIk5VzbF/hRVi+pU9kiEk0lbGSbdIqfxD+JS5lygCTQqCg12alQf48OYTgQkAlyo0ahdt2+4HOHZOCTLA7zsQwDZiLOXtpz+UW2HQEjMvuilyO8W+FIoSOvJtRGHk5fo3QhSEpWCIbMgkkWGhLg2Lhga2POHDw+YWORA5LYNzAB2FqiH5WNmFBUhFf0hZYHm4SCA2mUnzMAwXDlzDmKkiYaqolSSbAn53BoBFWf2PQ/hOGZEAvJJZilwzltMwZLvTVmivxWGIoJaM1WzIUEjogBjbcCvm9L4dMA7pSpmBCVaamjd6mlKaxrDIWAsoWpRzfCSpTUI7oWauW+FgaUvCqQaKT8zNWcpkrWpI/QpQAvUpZhQPWnJ4zH8MkqcrSpKzQ91Qd9lZbm7ZTaOpwxWAnOCcvxFIT6jK7WqnyEPKUFjKA6iPhmpLEbBRq7Ocpc0sIb5GvQuJ5tjeBpQM8pUxKiUsVsUKzcwxDEi4BD1DVGSOJTZSwiYjLbKN3Dgp/cOYLR2XEMtEzUKlD9xPccMK6ZaioAqAIq+K8JTkCCGT+kvRJDgMXo/gxu0NmpKpIDinplbw+eRrnJJdv1KJHyA+cOr51Opc38oosOqZh1MokhThJ0NHN6vrprYggXGFluqoDJNEiz/bcm8CsHkjncnF8bv0O5SlAFdySLDR+f8AERlS3Oa52pQdIBi8QCrLmIJ1anQGzxuXhF/pOangPbRp4XltsEPy2PJCRty5faGpGNUkMFFn3fezxXKSpIBKbipGvg0Fw08Gmb5RqLCwXOUpjmJ3t/yILIw4T3iRlSMyjq21rm0JS0ZlNmrpesF4iSB2egPeIPxK+wdvOISxPGzu1WVmg0D0A2ECA8Il2mlYBjZmVJrUCl7lh9X8IcUR4hiLh7XHPQfWAcNwhUSsfprZ6wJEsrUNSfOsdRw/BIQkJJSeVX+Vy/PwjLyzs08cCMvtGDNbr6tG4cm4JIPwzT0KWjUZy+gqcWXZSPEW98omJyNC3WnrBTJtt/EQPDwatUbV1jo0c6xqU7PpEhOFKfaF0YNqgsbm8GUgkfubcD6EQKDYXNEVSQoVYjUQEL3BG+v8wHHYRE9BQVlNQQUkhQIqCOcCiDKuUYA/1gcqVkSEgqOUM6iSS2pOvWCAxKIKcbxyZMhUxQzZWZP7lEgARx+DwylKc/EoqUqgupyeWsX34pkBXZUJAUVO5uBQZbFyfbwphJWRBeqrEBn5AWAAHPeMXkz3ibOCOrByOGCpIALglQAUaM1SPibkWdgdYtJEhBSVAFRFXJNC4/USz1pXRhCGck5WYAArUopyP4sSzPYDmdbvC4QKDtQDKCya8nqwOwr0jFKzSqK3FoKkA5i6Af6aCwUWBAzFJOXuk0STVVdIBgpCw6hKLF3JmFxTQLqegIto8WiZoQwCO0JoWTl2BdxaiRTbk8PcRkSgAFIllbuiWVJAo5BW9DZ6JJFWe8RS1QGtlJwlBmqqJychHZklTKpYMn4KakgReYrEywcswyysd7KWBTQ3PQ2MUeJ4kteYysTlUCxCZc+ZlUNcr5R0KCK60hnB4ieJRKlSlEFgpDJY6hSVZGLuaM9S1Ku1YBjhvEllSgpLpHeszJIoQrMpJ6pUOkbXJLZpbTBUuQoONlEPWnxhy42pBpE4qHeUwIHwsS9yUmgUGrQcxQwRMspDpWljYkFjoBnb4rB+8Dyhb2ShZM/MDJUvMlVgo98Cjs7CYL1FbNUCE5+AKHloPdJYguoBn7sxJfulNMzWbYNaTsOTmUWnSyBZu7cKy0cHYk+V4gcMVJTlUyQAxKaqYKZKjVQCVKJDVBYgkRMg0UGO4aJ6VullJScyCakAhzX4iClwdC4LhWaOV4RxFSVLlrJSsOkkChYkZkhv9QG1I9OVKcIUpQoXJGzG4FizDwNnYeWfiTDmXNE0Fi7LFwaO+jFlAsWDud4t4pZXFizimtnSnFOMhVmGpa/OzfKH8Ficjs1WuDpHM4cApSUpTmyuC5O9HsC46Q12OIKAkMgvVRNW9S+mnWI8suzlSTjOrLVSVlRPaoKSXCSlinkC/r1hNmVR+7r791g+MxVqgWagfpcRPA5SsJUwGqyRSutGjbxN+3f+D5WWGEUJcszT8Rogf3anoPm0JmbTm3u+sbxuMzzAACEgMAxYdSzPqesYJT6+saAgpaNxFZxFbmjxZ4pORNddvrCOGwpWqEnIshE1gUZQKHvWPTR+cWgmgJuA9HIB9IXUVMQk2015NyaF1TAU1+M2BDWqXpenpGJu2akq6GwkinaERkL0/ckeP8xkAFM6uakpSGYgblhfWJ/nFiyWag2brBDGGOhZholJxRd2rv7veGwrNcD7xX9mOcTCzRlN8v8AmGtApji5AbY9beMaOETsH5wqjEFNCH58h7vyicriIVQ0PM9PuIhDa8Gw7pba/wAoEvDK5H0P2hkzQw+nOBYnEBKCrQAnyiEOb4oe+cy6AgB7Io6qjYB3NaxTpxoX3ZZzB2JBIbaorYhzS9ywir4til4iaEEMo3Bdk5mNrE3JPsdPw+UiWAlKQwABNHVShP8APhHJ5ppPJnT44aoNg+Hd1y7Eu5Y5tSVEhvJrMIt5HD1FaHUtIHwh2DNdhQ0D15RV4bHLJZCgdSQxbqdoseHL7OYVqUCVXIc5m3IDeNYwuTZoxSLHD4UAnKD/AGub+ltdfCIYnhna5QsS1J/atDl+pUxFNRpCMmchChmIKjbMVHfqT18qvFhh+MdpQoSr/BYV9QfAiBbQrQli+DgKAEtJBtMSE5pZGvZrcFJFMya9Gis/JrlupYMyzMAgg5g7MkFKCKscwLNdn6qZKCgyQ1KpO3Qh/CATeHpUjKRRPeFSA4GrWHyi2PL6Yrj7OXnzioBKB2dgHIEp+6EhExJZJ00NPhYVtOHcRCie0l5TQTSWGZ0sMwI76qAEP5gh0+PYKWlQmJSkKmS+8Hdwm2UuxB+FxcsdIUldkES5SlFWUn9QZAWlmtmJbQfuNaxe0mtCoucX2yFkylhSboSyGAo7UoDYjmKi0Gk8QTMWUKASaEKBBZqUa7PzBBMVeD4j/wBu8pClBJoTUkKBUTuEuCBYd5rQpLUM+YhIC0rUFOplJIBC3s4SVA60DGpitoZFxnUiaDMbKxBtlDFVdyDSps8czx3BpMyYlQT+0Znbu95BLNQZg4f9ShRxHQz0mdLUSSCCVJa5SpPzYkEbpG8VPGMOVpStQqpKSSN2S/nlBF4ENML6OZ4Ni0hJoSyhLUKGqiACLMApx94u500kAoUClu6RZQYNX3eKjg8l0TFhIzBTpzBLKpQugDMGUAHf4b0hnC46ZmSjsQE27qQEgWowZh1jZSuzmeQkna7D8PwjrzGqjQPvF1PxQACEEukkTaEORZLkAkDydrxPAmXJT2pLqdkoAcvqoiwHPyrC6yQCoqJNSWDkk1JYanaNyqxL0FXiktlNEj9rP63vrAsMipOgephXDYgTQ+RSNO8ADTz5xrEzWS1q0+g+sO+grbFcXOzK6mkWGEkKTZiTzr4RX4YOSdEinMw0iYLkkU5N5tehjHyS9GqEfY8QGNa16jQedfZhMk5mOUjRr+PgLRpE00erCp3/AJrGSZaXzA+dn8Ipot+QL/05ZqEEjof/AMxkSW7nvKHIO3hGQaDZ0qRRyGpGGZtCn54a0jcmeHoXjec4cWxgYRt6xBa3IFG13ggUAKF4gDSVEXEQVrQ/b7Rk1TwGtjECbVMY3rFdxLFFgl7nXrT1+UWE9hZn84ocbV2r3iqpDsM1Gs1PlGfyZuEP6XcEFKQujBhEx6GtCLkMKnxNoOnDMCkKAOWrlPJnD5hTlC6i7qdtzZQGz6Ct7sW3dkSUJYEhOalTmdmAAe9Y5craOkqQeZPBR2SSRmNxcBOrjoXJcvZqAQXiyqgVlANBVm0cJq9RvGTiXKCCGY5jmObkWG+ge53iH5SaEjMt2JoArvJIoGPwEHXWEoNkZKBnJJFN3YG9aVtBBiFJWxSm6QlWUMXpUj5s5dojisEVpIDhnfKWV6MQdPIiFcZOKJXaJ72WhS7fDmJ3f4bmGjTFdl9J4iqWkZg5d0gEgpSxBBNhZ76mmsW2F42mYnKo5VetG+4jmsLxCVMAM1ABYFyx+IAiuiu89/vE2mIIyJlTJbFsroIY0ATmYtSuYQMGTJHT46UexKVf1ApwWuARcMKKFajcR5bxfCTJc4hqpo6jamYuRukXB5ax6Nw7iKvhUCGs7huu6eenrFF+LeDrnh8qdHJADszE7k0DPF3FOtCNEOBcanTJKUy8iChSXqcpAVSwuoPTd3a8WkqTMnTCAhKUgJskBgStKnr3qZTex2MVH4c4TMH9IpUmxc7KIJrX9gFNCdxHSSZaUICUkMFd5n75AIAPJ1J3t5zkpPQY7JzZyUmUhAASxSCRsOe4BPhFF+IKMQlmIoBcKCmHJip/KH0ThNWCnMkKWMxcOWfLWvdILM+0J8bnJEwgnkBT+0PVhQJJHMGKV+1jvop8NjEy5SEhKiyW62L03clucGTxOhORgA5LGg3NIDMwwWt0oIDMkOfai56Wh2dhikS0JWbFU4JsSWyIOjhiVDmAbx0V417bOPOKlKw0hC1h0oLM/wACrbvtAZ80oWUKyhQumjh7UeLI8SXkyuSNbA05s5EV87By5qwotmFc2u9TTrWLP/NH7ZX8asAriJGg8v5gE3iYVeWg9U/zAcfMcsKABh51jMFhgok+Q98hAfHGPtl0OFDaJ4CaIG7B/QkwPtSzmgrbpqNIb7AC9mGlN60jSJIdw53Ab53aKjYoVoTmzwCC7Bq29eVYklQqzb/M/SGcTh0ljpsRytzrC2YA11tWp+weILKLRsYtQsQ3Q/Yxkb7DY05Jf1jIhNnQnCa2jZwebakSk4oG7V87w0hAUzAb6xvMZXlBTqQPMesMpkKare/SDKkA3gqZAZn6wEFiiwoC1IX7WtRFlNOmkJYsgC0EgriJwFoR7UiWkpCQpVsz21sz09i4YnAEXivxYcoLWDhzTN3QR0IceMc/zb0bPF9guJy5kxKeylllkEqSzIrXvAkAi7+UAm4ZC1VLlLJAcU0Gauw5QeVIdCiOgfNzLFII0AuRrWK7hZ70zuFKSoAG5VlTVVdACkOdUxlTdaNNb2XM3iKUrEsIcioJdk0ctWtth84rU49U1KlJUWchgSACWAdndtS93HR6fLSpPapBzAUI1CagEFnr8+cKLxoSM5TlLOEmhSSkOOT23hFvrsP9JypAQylqcgM5swrbd4KrGBTN3nLUcV60ctyPSOXn8UUvQMe8K0A1r0BqYbkz3WgBVHvvUC/jFvx6ti2dEnDBwoEpGUMOTChoQwb+axJBKFOFABrJZqagCrMdLeMaVigPiDNztvYE9dBB1hJAIUk2IHPQuGr4aiKlJjNIxOIcirhqN4jQg6NyeH8OlZGVRTexN0qFPH50e8VSSACHYGpFGf56H0MOyZC1Bl94MbUURy2IqYOVKyJXo6HDpATlJJBtq3I+FH9nMYwzPZNT/cSxbzLa6xWcLxZCSKqADy3LkhiFC1wRrWtoZ4jiSEgv8Swr6WNqi0UqTY7VCUiaBmAADFqBk90kPfS/URyH4h4sUzirRwACWDFIdmqe8D0pvF7j8d2cpayAMwSH5v3m2qpXlyjisWsTFOooYpJqSXbMo6WBLDdhaNfBC3ZVN6o6PhfGJYUl05lvRNiprkqqmgq14s8LKCUtQOSWFA5JJI2vboI5r8N4dQObu5Siig7u9ikk5fA62i+7Q6x1Y7RzppRdIZUs7wpi57BgWzfKJJnPWjDe28VU7Ehyd7dIZukLFWGmAE06CGkpADGhFiH1+XTkYXwVQpdg4Z9jDU+dQBwS2at7esZJu3RqSpWMiew+mwFtdIiZwcsPU+nsxXzSSO6acxvSIzFKABsXDgtdw3gzxWHJjk6Yocidx9mgSKUyjcd0asbkU6xhWSp1VABFLE1B9IItLju7fKCTsGW/9sHzjIJ+VUagU0YiMiEo60ZaOK8vPSIy5JCgQqlXBqS/N3Eaa30vEU3eNhkHFoe0QCYgmZmLG3rGKxTHSCQgqlGitxUwsRpDs3GNpAZ4SR/zEIUy5jRGXOBRXMamoZwPEbEBoljMPsT5wthpuVTKcIVQ8tjGfn484fwu4p4yDSJiAvITc5kkjuvcFKrAs5reBTpGYTEpSZambKQAA5cqTSxa/wBoNP4fmzd5KVB2V1DjoHYtoX/dB0LNB2hBFdFIU1xVyjwOkcyvZuK3hSFyhlWoqdRIUdX/AEu5fViftFdxnCs4uBYOWrZhZPhaLviErMQXQGUXCyG1+Bb5kk6M4oUkWgOLkJUC7kANerU2Bfw9Hgp4ysnaOPkSwlDANd/9z32fNBinKlwly9Bu+7aO8OYrCDMWtS70YFiHZr+usbnyDmYsQAm7Vu770UPWNGSYtDYnkqQokFKgQXJfmRzSW303ixlBhleh0OmwBDMBQgFrXimkSp4JQUy1SizgnKU6GrEKoTRq06xZKwSlSEJl5gUlwC3fCR8J0FWLgxnkqYyHZcsKW+eqXGUNQkJLK2+Glr9If4TPzpIchSCU7OwBcc2UPWEMMgADMGKnzaGw8NTbeGMIky0CrqAPxauQHJ/0kc25wjfoKQ6ksamqql7EijvpTXSkM4gZkjk7v0PO/eZuZhOfUOB8LmuxAf0IMA43jTLkNLJ7RThIb9TUJ5JYHqwiuMW54otb/G2c5+JcWZ80S7S0KYB/iYF1lyGGZSkg9DrXeFwhCTJSoKlTQJhIJzACmRwdVB+gIasKcP4A+ZRWpDfErKHVegq5egvFpgJAlIAy8yw1jt8fHjo5vJyex2ThwAkPYAd46DmY3uH8urX8YimbmNdYi4Yr2okPUnfpGgzAuITgkFN2ufCKiVLMxYD3vyAiePnXe718vlDPDJeVBJBKlVpts1/YijkkXwiWUxAYJPdYUDuOm1oB2CSxFGsxbQ06RszgoOM2YUIyqt9BzgvYpUMzliR3ToSB6PGYubshhkKWkNQn9w83+fjB5eBUpTAFRZ2GjadIySgJJBUwBcu+mlKm3SsHCauhRdvfvnEDiitSsktsd3vzgkskUbmK73bTzgqcMxDmlqGt/e0Tlqy0yuk2VTlVvCIDEiZ7UGY8wHEZCq5QJJMskk3BofWMiUCkduZu3yEQUblm9I1kOlYgx1jbZkogG5+ERnkG0TJ2iCq6e+sQIqsc4BOeG1pG0AXL1anpAIVc9ZIrCc1BFWpv9otJ8u/La8LTpINtLtygkASca/8ATUCLZFvTdjy60rB5uIBUynQqxKRTkSPtSttYSnYZxEsNjWGVZ5BYYqG1wXqdvOMXN49/lE08XNWmNEEB0souHYu6SwetiHzWdngeHxKk0y5QLBmaunveGkS1AOC5Zs6QGI5pFAIBKmrE+qpZQzhOVWbQh1E01p0s1cdaNV7FlcPStlIA1va97XB6QL8ipKjnSHNg4rd8rlhfxOzxYycGD3kpNwXBbRiVGzaWMOyywAKQ3Ii3+0A+EGwFDK4cCWGaVuyU5VPXvfrSbmhF6xYJyoDHvISNdCAQ4ckuXZ6XvDqsWU2UVg/CEJba5LjWrFhoaiCYbiAmp76FS6WXWx3D6t86wsnJhVIp5E4zAKAgupOU5gQ/cdSQKEHZ71UzxamX3Q5clhcMCEFwPEExuYhIolnq6qkgHQDQneNulVDQfpbnUhuhAhWr7GT+jWVkBIUWAyuS5YUJ8ducVGPxfaTO6g2ZJN2N/MtrYCG8biACQPG1xpz184knCjsFZw+egDWsSfB36tGvxuHH85FHNy3+KAz7JlpDhFVndbfSA5m06Q5IIAASGADWPt4hNDuRYR0U6MTVi41Y1IhKfiMtPLrv75wTEYrKBZyfIc+grFZMmup/CDJ0qJFWzJEvOsOCQDWLmRUs3mwJJtdoVwKgkMX0LirwXEzVpDpIvYg06NGSTtmiKVDQmkMzEgf5N5lqNAJOLObKUvVxV2Hz3jWFQol1BgQToGy1dQG7H5wx2QsT4Dc8usIF7CuVO3nTQu97+cTRObRjytSISCEgu4Aux8aeELLxhLpAzDQkfXzgjZB8VMo6aqGm/v6RKWgqTfmz1hZCmUXoD6OPfrBVTGLZrOx1v7+8AORtM1qOrwSGjUQXi6/CT0Ab5RkQU7tSx1iOcHT1gKt40FAaWjXbM2icySGpCs7DKApDOesYZvhAsOJUz52UpBBrQMC3iWpE0zDY/D6jp/zDylA3EQVJBgKRHEr1pr4XiH5W7NXlT6exDy8PA30P8QyYjQmvCaNCWI4O+kXwqLimhMETh76+UGyHIK4atHwEjkD9C7xH86QWWk61SGVXQ0ZvKOuXhxdoCcClQsG+/OElxxn2h4zlHo55OJSopAWUAWY1rq2+lRvD3YVJzpYi4KQepYE+kNT+BJOj8zcNttEEfhxTPmI2qaU3BDCnzih+MvTLlz/aBHDpIylSXcsSbvuXoWpWkFWFZWYMaOMptfvA/MxBXBJjOpetBc9HPvygUnhSjUkF2+J3B6HVoReK+rG+dfROYkAUNrsA72rsIr8WhSv1qSN0/qB0zMSByDRfSuGZR8HUfKCnhQLEO+oJ5bRZHgjHvsR80n0UnDsMFKc0CbvZh184fxkhRZWXusya0SnQEaE3PlpDZwwT/TcAJYnQlVwl+VCfDeA9mtyVFgoUcioPXWL12Vvor1yymxB/x+1DC2JTQEkgO/hzh/GYMBbBeZrktfru8UPFMa4yDxHL24ixFZX4yfmJOhZug+9/KD8Nwruo+XlCJGdaUp18ovCDKDAUYBxXvUrFE5F0YkThho+wr79mIykEDntWvjoIPT4t9X0OjePoIxMk0JNSNefhFFD0L47FFqUar3YkdKW9IxeJ7IAkkuAWaztc6FniZk0Y3uPl5wquSUkkKoWLcxcjwMQZ7GsLPcpULEB6+vUaiDnDkuQxOwpQ/V2hJL/tHPx2a5hvBEEg1JHP0tYivhEFB/lsyQC6mNWsb6ExH8gRRKjWrJb50MWgmJeihXS55O4gfZnMWfow830iBqiuzKTT+mW1VfxrGQytgauT72jIJNHXom/zEiXFDCeU+sZLWoaco00zPaGzz+UamCl4GiYdb6MNIKUQjsdUCAiTRso8I1mLwLDTJJ205xAoeNhTXETCgYmibQAAWcp5hnHR6GNYOWpIIVMznQ5Qlh4FiYYyAu9IGtNbP7/iJbRKTC9n6fS7xtnNH19jesCSkxPtOWn/ADDZC4MJLUGHzGkSrTnty9iFkTO8KFzWvwj2IbDBRNA4oXoSL+PusOmK0TnTAGKqawFY7ySgWJ+X8RucssSdBZnrRoXExISQovRmb50vDChJkwBypy1Sx12/iMVih2RWBlJYJffn70iEjDSycqXu7EufOI4qRnajJT8Ia/8Ad4t5dYjWwpkMRKWhOZKgoXJG+pbrFTPxSyls1CXhrF4QJUWJ61ipn4mrW6iAohbsFiMXlQpRJzH1DuY5zFTqKOqr8uX084d4xigpTAZQA58Iq5MvOYk3WiRXsc4VJIIUdbX+kXso0BIJFxUsSIVlTUZbDZrZRu/OjQVCSQMpcCv8016xkb2aIk8VIJOpZWg5F3N/i9DAk4kihBY8g3Lx5GMI0YgGruaNrTaJS1MbhgRR6vcc7iIFrdksTNTloHJu38aQssgmhAqc1GfLqaQOesqJUbm538GtDAV3aGj1IA3Z61uIADUzswxCjWzMTTlrbbeGMMgXQA9iA7i2ltYWm4VVFIVs76izeZjeEmEUL3cgG/MHpEDlXY8ZJdy2XfWuo84jNnhJyhRIrzLaM/SN9q9CTWlOercrxDDSQRlckMSCRX+ekEjYFc8uXWx271PWMgqsHWqQ/JY+WkagUwaOjUfmYYkm0ZGRsRlJq+GISjbpGRkR9BRJJ9+MEFx1+sajIo9l3oCsxp6eP0jIyIxl0TN0+94Oi3hGoyGQpNqnx+QiCx3fe8ajIjIiKzQ9frG03EZGQjGRKagZRQaQrhDXx+qYyMi6PRVLsbVRE46t9IBxqYU4c5SU00LfpO0ZGRdH9kVP9RCcp0/6R8oo536v8R8o1GQX2RdHLYk1V1MM4QfD4RkZGafsuXRZH/y+9xBxc/5feMjIpLIdGZiTU2IblGwO4v8AxHzjIyFRY+hYivifkIhhT3D/AIn5GNxkQpLOVYdPtEJ8oMKDXTYqaMjIYcHh0/CdXH1jaCygBZzGRkQQtJdhGRkZDD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http://pubs.ext.vt.edu/426/426-701/L_IMG_rootb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133600"/>
            <a:ext cx="4838700" cy="4038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21506" name="AutoShape 2" descr="data:image/jpeg;base64,/9j/4AAQSkZJRgABAQAAAQABAAD/2wCEAAkGBxQTEhUTExQWFhQXGBoXGBcXFxgYGhwYGBwcHBwYGBwaHCggGBwlHBcYITEiJSkrLi4uFx8zODMsNygtLisBCgoKDg0OGxAQGywkHyQsLCwsLCwsLCwsLCwsLCwsLCwsLCwsLCwsLCwsLCwsLCwsLCwsLCwsLCwsLCwsLCwsLP/AABEIAMIBAwMBIgACEQEDEQH/xAAcAAABBQEBAQAAAAAAAAAAAAAFAAMEBgcCAQj/xAA/EAABAgQEAwUFCAIBAgcAAAABAhEAAwQhBRIxQQZRYRMicYGRBzKhscEUI0JSYtHh8HLxMxWCFiRDg5Kiwv/EABkBAAMBAQEAAAAAAAAAAAAAAAABAgMEBf/EACkRAAICAgIBBAIABwAAAAAAAAABAhEhMQMSQRMiUWEywQQjQnGRsfD/2gAMAwEAAhEDEQA/AMs4PwA1tQJQHdAzLVySPqY23DuH6eUAgUspRSBfIkv8IB+yPBwmi7Uhu0UVFXQFgPC3xi9zqU7KYdOXW+saRVKym/gDzJEoFxIlgWFkp/aIs+ckXTLFtsoBbraDSlpQzB3OpvA+uqgl7EP7vXxgboybfyNYIFTVstKAhIzG3LQf3lA7jziEU8tSgXPugDc7CH8Or+zExZILhrG2ulvnGQcdY4aieQC6EFh1O5+kYX2ZUdAuZWBSSpQSqYSXJ5Hl4RCzEtc20vp4RwDGp8HYFSVchEwIAmJGSYn9XMjrDqtF2vII4YxmemV3gVI0BJiPi1SQlSjqY0aXhCUdzKMoDANYREn4AhdgjXpArFaMUCy7ixi48LcZzZBCZiipMQ+O8AFLNQUpZCwbbONYAoYiJnFPZcVZpvtBnCukSKiV3lynQRvlXcHyKfjFAkYPOUp7vzFjHuE41Mp1BjmQ90vqI1nh9FNXICqdQ7QDvILBY6EHbrD44uqIkqZnP/RVLT96VKOgUouR5nUdIruJ4cuQvKsdQdiOYj6ApuGiHCgOcCeMOCxUU5CQ0xIKpfj+U9Dp6Roo0ibMJhR1MQUkghiCxB1BGoi6+z/AEzc0yYlxoHhDKRF24T48mU6RKmOpGx3AiyYrwggpKko7osS1nOgjPeIcJMhQ5GBNjo0ZGPSpqgpKg28Eani6RJQwUCYxSXOUnQkRyVE6mGpNEJG64bVienO8T51IghmgF7P6EGmSQp7c4taKXYxpG2gZXq/CAdNIoePcLnMVIEbNKpNto4rsKQQ7XgcbHZ881IUjuqDGBqjGw8Q8MpWlRy38IyKrklC1JIZjGbjRV2jgCHEpa8NhUPJmxDsZ6Jxh6TPhgphomJcUw6hM1keQMj2F6aL7M+lPZ2kJwymSQA0ty+pzF7esS6+uSkJa55G+uke0uKA01MiWMrykM4vlYMPECPFhN7OWvq8dJlMiTpiyHIuL7Bt9IGTJBX3jci7DaCH2YrJUPdFi+5/iB3GPEsrD5IJAXOWO5L5/qVyTGbV7Iqyv8YTyiSiWm0yYCw5JfUxn44dABJMEpmLTalZnTi61NoGCQNEpGwEeV0xWTKLlVgPGM+22aJVgqs6iUAVAd17eEFuDOI1UU8LbNLVaYjmOY6iNC4c4ZQpITUJGXKwHLrbeBdVgEqVnBT7rh/kYpDxZpNKlE+WidIWFy1cj8DyIiWqXldkv1jCMB4nnUc5Rp1917yzdKm6bHqI1HBfavRzk5ahJkTOodJPQjTzgVA4AP2xU5NLKmEaTGfxBjJJSmMar7U8epZ9IlMmchas4OVJe3O2kZMDDeRrA5NXePZFSqWsLlqUhYLhSSQQehGkMmPIEhN2X/DPa5XywlMzsp4G8xDLI5ZkkepBjTeFvaZRVUsJmrFPO3TMPdf8AStmL8rGPnVKSSAASTYAc+UXPh/2bVdQylgSUH84OZv8AHbfUjSKySgn7V+E+zrETpLKlVRdxcdp+LTmL+sXngvh8plpQUsGD7EwV4S4Ol00tEsZlgHM8xRICiQHSNEW5DfeLPPpShNjv8yOfzEGhugbieG5qRWQe6xYXsDf0D6coyDjPBlTkjsw5G0fRFGkJSAHNhf8Ac/3WK6MAQiaopHcNwCNOafKDeBM+W5+Ezke9LUPKIvZHkfSPpvGsKl+7kB8ooFdgyEqUAgP4QmmhdkUHhziidR2F08j9IvFF7VJZH3iCD4P8oD4pw52gsLjlFMxPClyVMoeBh20VvRqVL7UpOe4IHgYJL9qFM3+4yWg4fmzE5gLRDqKcoJSqH3Y1E1hXtNpi4KfgYzrifEJU+bnlhvKAREImE5NqhrA4pIjxXSGnj14mg7HeaOCqPHjyChOR7mhR5Chk2fT1BTlVLIA1EpF/+0W6RIRRlfdC7aKG7Ne8KUr7NLSFqCUoQkHNoABcknwMZ7xX7Xgh5eHpBVoZ6k2/9tJ1/wAj6bxbZTXlmh47WSaClmTp3uJfKkEOpRsEgcz/ADHzXxBjMysqFz5pdSzYbJSNEp5ACGsVxifUqzz5y5qv1qJZ+Q0T5RFkyipQSkOToIhslFww+nZCYtfDuEt97MH+L8uY8fpAzAaIZEhQ7wEXCQkFKQ9ufzeIUKyEmT5EwMGALnb5wM42wtc+mmKkg9okOw/ENx4tEonKsEXtteCCKkpJJsNm3tF7WRI+c5K8qnPnD1ci+YbxbPaXw92UwVMsDs5p7zbL5tsFa+LxTsxKWifs1i7VDUOZIajtK4bEmjgwX4b4bn1szs5CHa6llwhI/UeZ2GpiFheHrqJyJMsOtZYD4knoACT0EfTXB2DS6GmRKlgNqtW61kXVbdrX2FtoZFoCcF8CSKLKopC5pDKmLYl7PlH4Eudr8yYv/wBiSm3kPBvTWGpqDlSwBa4d9f2Z4jCuUSXI1IHQ9GMDlRPYlrKUFlEMD01AJuDqG5RzW1A7oN0tmcEXZ2fzY+MQZyMxJVrzL3Iv1aGUTElSgSxFrX1d/gWibF2DEueNGcaseQ5v6+kPzqgHuksTcOP71gTJJQsEvfS2m3wbaJ9OymYc3JFgIpDTBeIJa51ip1VO84FQsYvmMU7hJGosfo8VzEJLMqK2JkKfhqE3TFG47pUEAkARfDWDew1jJfaVxAmbMEqV+H3oueYlxDWDSilI/KYGcb4GDL7VIvE7grEO2lBJ1FoNcRoamWDyjLjdxyV/UYukiPZqgYbUI8hUNyxQoUKFDIFChQoAFChQoAL7xTxXUYgg95IQ79mhwD/k5ct6RSyxLKDGOKWcUKdJaCCKtE200AHZQ+sJmyakDpsgp8IvfCeABKAtb51h/AagRVZMkomoSrvIKhfZnjVqamLZgC40ioqyZRS0MyKYZmLhTeETpNRkGXUh/wDV4U+WVMW6OOfKJEihG/j5w2ZtDuHTQomxGjDrE+ags458+ceYYlASS+p84nyU5uoEStCK7jeFqqZMySoapPkoaHyMYdTyjmKFBiHBHUaiPpyTKSC4B0Yfv0j534rRkxCoCBpNVYdS5+JMSyoOmCOyAXlVpD9VhypeuhuDE6vkJQBMVc8o7TNVUyVD8cu4HMQmzfqk6LL7D6ULxCYSB3Kdag/VctJ+CiPONzAKdu7oAGvy2flGG+xKpKcROUOVSVJI/wC+WT5sDH0NOQFbMS5exb4xRzSWTykSFIsOhLsW5/WGE0iBMJsCwte+uh0Fg/rHE6cUTAlnSrT+em/kYh4nUkETBdrX3G5HgR84ZNo7xVJQtw7deXMRDw9AVNUoWD326gfKJ1VWJXKuQSzhvDcwDwiaQtWVJNrnxAvESXuRLeSw1Ms5zlbupBc3vt4lyYakksA++gP7/wBsecO0ASP+S4Onl18hHc6agqcabZRy8B4xpRVEgLLEFj+3pFfxKYi4JgtP1LnU8mb+8ornENDl792Vcf3wgla0JnIpkKDc7RnXFnsxWVKnSFgvcpMXWjqtomdtoxeFeATMq4BplSJypc4FJff6Ra+PJyZdMesG8Vw5E0MQAvZUZdx5S1ctkzCVStiPrDTpGsWm7Kco2sIbyxYMMowUOWgfVU4ctE6Rq4N5IcuU8JVh1gtSoSlMCKhTqLQbCceqGoUKO0oeGZJWdJkvCjtJMeRNl9DmUz3jlQvGmS+E6edLTMAYqALgxIp+FJMpOgKuZvF9XZLaqiiYB2mZspKfDSN4wClTNkJmp0IA8xr8YoJpwmwYCDvDGK/ZCXJVKPvgbH8yfrDjhld7wywT8LUk52tu391iNiYygrB7p+cHvtkucnPIWClQ20PlFdx9WVKhtuOT/SCb9rJkdUVQAkJSl1btfa8FULATf4bdYr9JVpASEC9rj94IoXudtX/aFVIh4JqKghYGxb+nnGb13BkyZUT5oWkKXMWpJIOhJaLuqpSlJOh0HVR5codolJIALOIlJMUJdXaMmxHgurSkvlmf4m/oYr1EJlNOT2qFIexCgzg/OPoRaUr2D9NIhVWFyJ6TKnpCknbcdQdjEvGC/VdplF9ktABik5GmanWqX1+8lFvQK9I3WXKIte5vYBrD00+EZbhXDSqPEKechRXLQFjNuUlJASv1F41QTSsZ0soEeBfk3k0OLsJ1doh1NNMVdO1wHZ/Ai2hPrA6VMCgwsb91Rvpo3N29YOyJhDg5e6zO7sT8rQBxWR972soZlMcyWdwNVB9wBubtFmbQKn5pCglQOQ3Cht+k+kScDnKUC5sSQwOrFm8baxGqq4TZa81mCncgF0/Lk0DcHxfs85V3nUoIQ9ySo/B/nEamr+H+hJZLLVVffABdStTuEj+beZiWudlG4/KNr/w8QMDQl1GaUkqu4uXB08APiIlVOIJWkiWxCSx36Wv1vGyRQUWtC0PlOjsWG38mAnEM1Qp2Kbggi7tchv5gtS1kwpAUwBA0s42EV32oYyukkIUlJWcwOXo99Nm+XWJlopqwJJkqIchodlTig3vFLT7SZai6kKHSJA9odKo94KHkYiiOrL2SFB4YrZKJiCmYBl5mBmFcTUq0umaNNCYzzivjGata5ctf3bsCIZUYM54kMmRMKZSgRyEV8TXcxEkjMSTcw6pOWIZ2Rk6yNVUyIkdzFOY5Aikc85WxARPkS2Dw3SSXN4nTZRSLaRMnZpCGLIxAhQz20KFTH2LjwTWrMkpBPcNh0iwTqpR3ir+zNGabMGzAtF/q6ZKUvaNqZzsrk+YrcW5wwurbujU7RKrFARDk4ZNU6kS1KJ5AkCIcgSrLIFZUzqdJmy5q0q0ZJt6aGCqcQq1ICp0wqQUknTlAifRTivJOSUpF2IYn1j1VepCVId0pFv2jHkacHXkpSb2WmgxBK5SOzY5WB1Cgd3H1i0U6VlKs24jDqPHp0uaJks5VPtp5iLf/AOLaurAp0sDMOX7tPeUOQ/eNO3XYdbughjGPiZUhAcollnTuvc2228jF1wPDFzUBSnQn3g47xA1YcrQ5wh7PpMhIXMAMwMWN0gkDXZRDxeOyFlHwcWYQlZm0V2fhwCfu1HvDp1+flAiWUoPfdOlwCR5tpFzNMkp90KbQPfSBNbh4F0h1HV/7rrfpDcUxHMxjLIt3h3dLW1eIeFYmqnOVQcO5S+vVPWIsueUEyViz90/HL6fXpDdR3u6W6QaBsvEmdJnJzByCGdiSk7g7pMB6hExKyUErSO6WAf4a66xTkpqKZXaylKSj8VwoKA0cE39IbRx2pIzLypBOXME+e5YaQdweUdcRSwpRUlZQvcNq3NO/wgHLAlrVNBDpEslydVISSUjUOekWNNSKkBSlpmJ2CQkm+rluukRF8PpXMs4yJSljuylhOvT6Ry8k/wCbF/3BE2iTUVSQZcvsk5feJ9/mRuA5i04fQLlS2JZg6mVZhrqw6/WBNIrsgMxcDTvBLdNOvOI06q+0G6/uwWTLJLK6n8w8elo648qessd/JYqDFJIJYqmvbujuuP12B/7XhnFFonBRmANlZjdgB11gVMp1ggBbNcJAdxrZunyjquwmdMkK7NaSohhteHb8hdnzzxChIqJoR7uctA5ovFF7OKqZVpkzFIRmzLUoHMQgaqy7lyAOpEaPTeyjDggAicpTPnVMyk+SQAn4wlJaLbRgkpMO9hzj6XoOFqOQhKZVHLFr9ohMxRvqVKGZW/T6Rsa9nlFUoIEkSphc9pK7rHnlHdKejecLLLhOPk+eKCQ6rFusPYnlFgXgpxZwxUYdMyzA6Ff8c1Puq6fpV0PxF4rM1RJcwV8lt4wNw/KlPDBh2SkmKejOGwjSyzoIKT6ZkurlAunm9ncx1W4tmDJeIR02kD5gDmFCEkm8KKMrCnBtWtFSkIBJX3SBy5xsSaGWtDEkLHXeBnBfCqKRLqYzj7yth+lPKD/2a9vMxLm/Bi2RsI4STm7Secze6kaeJ6weCWtLDD8ohiRZiouYkJmO+QGxuX+UDYm7B3E2F/aKZenaJBKFbgjY+MYjQrExM9C1BCjlKSQbqBui13Mb1Pp1FktdXVoF4NwUkVJqVd0aplEBgv8AODv+8ZTTlhBFqyncFey0lp1a4Dgpkp1P+Z2/xHnGrUGDU1MozUSJaZhTlzpQAQnk4G9vSHUzWNrtZtC7bf3eFOnAjvO9nGpYPp6/CNmhSkTqWoBHMvuT9N4bqFo/UdVEG/r6afKIaKpCU6XuGBJ525CJHbSyCUpym9mt462homyHInpVZzexfld9Qxh5wizqUOQLMD5/20B6uZckk77s8d0SO1dSypKBb+OuurbiM3yUiRvEkIJzJ0azsCCLu34h4RWpfE1OkrzrDo94GxEWmqqZUsEhKfO/z11+cZxx1i9LMGUSpa5g3AAs9wSGKfIvGK5m5YRaicY5xwJyezkghJtmP0iCmV90pK7Bzbqw+hEAZMkFOaWDa+Q+8PAj3h5A/OCVfixZNmKgVEb3AA+UaKacslvWAKJS5S3lTFIv+FREWyXjVSJEhQm95XaBZIcnKvu//VUAJdOZmgJ8oPooFCmlApJImTLaahGr7RjzyinG/n9Mm7F28yZ/yLUrztFjw6oUgJKiGSTodX2EBJFKSwuVEgAID/Mj1DwTp5CxcJD6AKJfwHdv5RcOVXhMgtuHYnmV3pZLtlN0sOTvaJyZMzMUA9mVfiNwBseROvobxT0YioZUzWQDbNdr84NCumdkoZgo+6DrYOe7y1+MbueMA3Q7geFSqZS5qZ658+YAFrUEuMqlFkMO4NHS98oMHJCyA7jNre/PblrFboAbsXAN2b09YMdpmIGa3LlEwd5J7t5YYpJrkFTWDAlrv4nb4w4laEk5u8Ts7jmCxFn5wKm1RBCUMVavdmPQ/LrHKQc4UpQJJbz2LRdlNkrH6KRWU6pE8EoW4dmKCPdUkswIP7FwS/zfxbw1NoJ5kzbg3RMAOVaeY5HmNjzDE/SxWgEIJVna/ifhs3mY54i4ck4lSmTMTlOsuYwJQsiyhzGjjcRRpCR8oZWiTJm7JES+IMAnUk9UiegoWn0UnZaD+JJbXysQRHuDJSlTqhOvJ0RtaGF0izcgx7JkAGLdNnSyhrQBqaUAuIllxp5ojGTCh7toURkq0bhMrkJQ6xkTqVKISB4kmK5XccAns6VAm3btFAhDn8u6/Gw8Yz84JOnEKXMXMy7rUVeV4uHDdElIFmVrcbjlDjbeWcTYaocUqTZaUKGvulPxeLRSVBKUsnK/P9/3gNJnABiGI3TseZ8oepKhSwWIWdH5WbwflF9FsnYelTBMmBLMz3fUDVv7oIk4jWpSClJv8oCJWO6PwkNfUEc/WFVynll1BV7O5Ni22ptvFV1Kr4JlIoiSkv3llSy7WG3wA9Yapkkgk+Rvo2z2aCQkugJcBgLkaADU8riGTTEa3JJbdunhE5ohpjEtJcpUl9rHr08Y5q5uUBJDOzADxdzHs7FKaQppk2WjL+HMMz8yNQf4gTP4uolL/wCdJYFglC1N6Iuo8olfFh1Hp0hTjKWfV9HiJjePS5MsS0ksOtydz4kxX+MONBK7skOpQN7MOgbXr1ihKqjM+8nrNzZrqf8ASNvOMORdseCuOOQ3xDj8xc1MuyUKSS778ukUmomKCy/OLvg+F1VWCmXSKKB7qpoyp01zc/B4L0nscnTCDPnoljdMsKWfDMpgPjFwUYmsopaM+p8Sy+6kqIu42iVX1iFtMWiYhbNlyukszMdrfKNI4iwCiwymyBBmzVjKgKLnrMUAwt1GrQJPC8pctExAUkrAOVyrK+zG48HiZOLlbx9/RGNAHCuJ0y0pSEFPUjWCtfjvZypK3Cpiyp03zBmvo2XYEHaPE8DlK3WsgHcpYfEh49n8MEKX2UwLSnvCWonKTuUkPkLNYjnyeMOT0e0X20VHq1QxQcS9/vpI8tOsXytpUzJZIDFTEchvrv8A3xiqpwhCSl1oQooEzKshyknRDXURyaDuGV8oAS1qIQAyFHuh+RtYWYP/ABG/qJ4g7/75M58bizhVInJlmWSbW7x8n+sEcPQGMuXKSAkN31KUTu4YpAf6w7imHuGezAjq2x5RCoa/sFIJBINiOgGoPT+6w5cDlTk3/omrLLSUYMlRyykliGKC5I1bvdf5gfKQHDhI0YtM+i4KoX9o78tSSS+lv/kDsYaExV0zE9CGYgc7a/xB6EVr9k0cz0lF5ZBJdw/e+IL+sMmRNBEwLs1ibh+ptd47KFJHaPbx9EnqzwUwyerOQphmA7r2NuXO2ojRR+2NDNHTrJzsk6E5je3Qj4+UPzJ09KVKQE9oQpSASyCW7qVEXAcAeXWOzLyEhByh/dO19DD4UopAIBJ1D28b25tGiRUUVPCMOn4lJmIxmkSFS1ASiEqQrTvFKkqLp926SAb6tai+07CKChyyKWSftChmWpa5iuzQdAkEtmVzYsB1EazxHj0vD5HaTVAqL5ZY95auSfDc6AR874xiMypnzJ81u0mKzFrDRgB0AAHlClhHZxRbdgbOrYmJ9LmOscCVeJCJjWjO/g3XGkedjCjw1EKGVSNElYfls7jeJsunYWID7bu8eTJxNh3huQNvDWBtZUlL5S3mxH7fxAnHweSTJtVlWBv63/aDOAzAlDq7uchZtpyDeXPeM/lzlKmIQV3KgOocxeK1Iy5QwWNPEdOXnGkXY9BfF6sEMHtfkCNCf2hiiq5Kcqpk1KEg3K+6mzkb3JO2uvKApq86ClT+XIcvN4ZqKZEyW7EEgPytq932gdjs7xf2pys5RTylzg91rPZp5OlIBUQH3yxR8d47rJ4y9p2cvQJkjIG6lypXmW6QQpcMT2ubLlSN+d+XKAYo0zao0yQysykktYBJNz5ROWNZBaVFaRd9i7uTFs4b4cqJqe5JUw0JdI9TE9GFqp+7IyjIPeUlJJPO4iNOx7EgcqalQ8EoT8SIlprSAs9B7Ls6s9VOvsiWGAHJ1a+kXPBeD6OmLokozfmV3lE/5KcxjkzHMU1NTNsWLBI//MNzsfxM901MzyKR6kJEZuE35H28H0HPmy5aSpakoHMkAN5xTeIPajSyQUU5+0TNBl9wHqd/ARjNYqfOI7VcxStXmKJA5kvYCCGAcLzKmdLQCwWq5Fjl/ERyDfMRKjWwssWDqm11SqatKpy7PlshJeyVL2SH91PrFzqpVRKYFaWIbs0HLrYM1z5kwdlok0clMqUkJSkAAAfEnnA1CTMUZizZ+6By0eM/SXI7YmqI86mBKVD3muGH7RxW0BXLyBI7RHeQSAbguxsxBYg/6gvUIBDpbXf+/KGZa1G/Kx8OV/nHV6aqmZlE4lyyUy5stKUmZ3e6GAOpJGgLW9IF0GLqdld4G17+cWjj2mzUqwkEhE1KyAO8MyTr6q9BFEo0MoMQwDNffm8LinePjBZa5OJTBLaWoMzZFuQ36bun5X0hmVi6Jquz9yaPwLNz1TsoeHwhgoVZWjBvSGOIMG+0IB0mC6SNQeRjegWSz00tScqwSBbQsQdCzX52glJxWaksrvB7KNj0uIonAJq0zFpnrWUJ0CyTfmCYNYnj65E9EucEfZ1ls+6Dsokfh52h2g6vQUxjjSklHsps0pU7qSElRBbfL06bx5L9oeGJSHnlShoUy5oPT8NjGOcZ1CZlbPWhQUkqGVSS4IAAHygOgRLSGoqzeZ3tlptEyZk1tCQlD8nJJJ9IB1XtcqC4kSZcoHdRVMI8BZI9DGXSURLloa8T2Z0xhFBDE6+bOWZk5apiz+JRfyGwHQWiKgkxJw9IWrKYnYlRCWAoecZylbo07VogIDDSCNLhyViB66gNHFNiakaQoKtm3dtEibhFzeFHhxIm8exp7Sclvq6gAFwwO/7RBqpqlpJljO4uSDppYx4MmYKUMzWYkt4wVEnPJIOVKALBJYeZ8DGSj32eXFFQw8rRVye1SQnOWcX0Oh56Rf5id0A8v325OX6xnuL4jUKyhgpKCMrjvODrbr8o0ijqAqSkpOocMNdNTG8cYKeiIiUkOhQLtvrdtOcQhUgEgEhJuliTZ7lx4QSn1qcpSQD+pQex26xWcVXKSCUOGZtW6hj5Qp3sSLBTyAEDmRoOZufCGeH8CQKusqFkWWJafHIlSj6kehitSeLpctffUsqYgsn3emvLlF9wLN2Qm5T94ozCLP3tm8GHlFJ2xkmdhjnue9rmIzeJ6jSINRg4SMygFE3chh48hBaWuzAEOzAjMW3uLx5XJKmQlPJ3P0imJlaqUlSwkJcDQDd2iNOk8gSpNmIsB4akwY+8CT3bOzg3fk8TE4IWSu7MSQL3+vWMm28IkpFdQZklZDOdL+p/rCL9wNSdnLNQsMpQZPRI387QPVQKWo8kC6Tz5Hn5xB4r4oFNIShN1MwSOfPwjOcawvJcFZNxfieX9slUylD7xQBY9Cz8nLDzgvidRkOUakD/AF8vWPneqqlqmGYpRzk5n3fZuTRsfDHEArZaFqP3ie7MDe6W97wVt5jaLUeqwOWQ0akg5lOB/btBGirkN3fU2cRFn047PV29OcQ1VSJUpU1agkIBKtmH92gjaZIZwualU2c4BSSzcxlAIbeBlZw3JlTM8uWyTfuhJy7mxHu/KGOCq/tR2uVu0JIHIbA87RZcVl/dquQySfQaxy377+xyVoz3FqEEAywUrfVwlj+3OH8GaoSDmAVLJQsbghmV/ibt4EQ5U1CZgCVZgRcN/bRUlTplLP7VGx7wOikmzHcu3laO1OlgmJdKhLHKnvK3IgVxPRCZTqc95IgnhuIy1JExGh2OqT+U/wBvHE6fLmKykhjrDeUWnTsxkUq1nupJ8BD8zC5ssZloIHhG0IwqUABLSABBaXhUuZL7OYkF4m3orurs+fhOibJU40idxtgqKaoUiX7usApc8iJas2d3YWk90hQMPVVeV2MBlVZMO08y94SjWQXyTuziPPDQekUmZAMAa+WQSIIvsax5MDHbQoayQofVFeoy4pBWod4a8usGjT50FGYtdwD6X8oAU6CqakAFt9dniyppwBlb3twT5NF8Ks85EaeJaZYTLSHA72UbEbmIuAYkukCkTQpUsgkMHMt7sBuN4KzJMuTJK5hy7el3/iKVjXE0yZmTKOVBDFVipQ8dvKKnNdqRaTYfqcco7r7bMNkhJJ9Gt5xTMXxlU45U9yX+Xc9VHfw0+cMYJhhnzkoGmqj0jnEJLLKNMpIPRom1dBVHkmlVNmpSx7xAJ5aAkx9AUUtSkhAKQMoYaFths2kY3wJI7WrlIS9lEkNbKBqTv3iLNtG5LlpCblyAH53Gg3B3hwvyJnElEtIVcuHtqfPzGsRpMkqUgFOUG+Y2KgPE201h5NAe4phmJ923P8Ta22ifMmuHPQHbnvtrD2TVkLEPwy0jdyAGDbDrpElc5ZBSlio6AbanSBOKcXU1OlSc3bTTYiWXAb8L6D4xnWN8dVC3Er7lN3ye8R1Ub+kJuiqLrjWIdhLmF805ZACBcktuHZO/pGUVVTNnKzTQQA5Zm8j/ADHXFCihMqSCXSBMmlyVGdMAVc690ED1h3C+3nDuqWoaElRbwjmm3Jdv8FxdICLoCokpO+hiThNfNo1iamxdlJ2Um1j/AHaD8/C5qSyyDysT8WEQ51MW7zXGh8SPI2+MC5JrDRODQ6DHkVMgTEKZveBtlOpzeW8VXGK9FShQST2aTqNyN23H+4Dpljs1oZUvOACXsWuAd2iJw/NbPLPIwNuSsHXg1L2boyykJ1Fw/R9oKca8QJSEyZZBJJC1BmSUgEoPXvJMVfA8TXIpEiX76gQk8v1eMC00qwmY93Ulbm7kHIT0Jzg+UY9Xv7FJ4LBIAmAMe83vP8D/AHnAvEKQrSQe6RcnY+A5axLk060FJGtiWNn0gpMpisMqx/Nfa4vv5x2RZkUzDiZS2/Asd4aavcDY2JiCujXS1QUtZMpV0qexB0i2rogpytLKJ7pt5HW4gBxlMUZAlgOkF+qfDp8nimrRtxu8F7waYlaQQp/CCOIYnKkSytag+wjFsLrp8pPcXblETEq2bNLrWT0e0TGSNXwdcsmcQ1RqJql7E28IAmTdoJyFlolYFTpXUSwv3XiYyZphoDLpSNRHIDRqvGXD0tUsLlhiBtGdCkMWCp6COFYkyWMMYgrOXhqXJaPO1bWJilErrRG7OPInZ0woqx4CeCYhLXNDKynQPqY0Ojw7KXUpxseQjBgW8YILx2pMvsjPmFBsU5ixHI8x0jSHtVHGqQV44x/7RPUlCnlIOUEGyiNVdQ8VxCztHMEsFpcy3Og+cRJqKbBbwWzhekEpLn3jc/tAPHUD7Soge8XPiQHiwGqCA28Vc1OecfHxjm4fdJstl+9kGEvVLnkhICcgHMqLqbawSPWNPqjKkkrnTgMoubkt4C5LHlGOYVIzJUkzZiEJIbKvIOasx6jeLFKqZa0tLWlYFmSoKA8WjV8jWBYCuM+1CQAE0klSzstfdT4/mPwigY9j1TUghayBrkR3U+YGvm8RqylEqa/4TcfUQ3MmEFxvGt2hNsHIWtBu8c08zPOSHYOCR0Fz8BD+JVoIZOm5gfJBGY/pLH/K31jOeFVkkikQqpq2V/6q7kbA3+AEajTUcpEtMqWkBSdOX8xnHCUgioSobA/LX4xfa+jUkZgp1HmTvFxSSBkSqqcpIBBNnI25sIgGnBDkFQ5n5wpiSg5VM73Lak/wY4rJplhKjYHboYl5y/BIxX0qXD76QMrqLs1oWnfunry87GDZQkq1Gjpvdv6YD8ULSmUnKXOcHXoYHEpF5wKlTMppLa5b9FBVwfT4x2qUpgkD8ws+pLA9W+kVDg/iRSe0JICUpClJKgHvcpf8TRZFY9JUAtM5DFzdaQR8XfeCVNUJonS6r3QSAlnIHXRz8YmyppfRwS48NwT1cekVY4vIKi86W2Yv3hb9xBGj4jo0gJVPQQ/XwdwII9iKYaqgJhLHLc3Tbm6esRThSFjUmwd9M17aW39IgTOK6NDNOSSD7wCtvLqYlo44w/ebe7nKu/Vmt/uNUUkzP+KaP7NOKE6EBQ6Pt8IAonXvFk44xunqF55SybZQMpFh4xT+1jLrk6nO4qwzKmBomU0wZ0ndxAGVVAG7tEg16QoFOaxBu0S4slNbs1uoqnlAHlFYndm5sIgVHGstSAkS1uzfh/eK1PxZ1FQB9Ybi2qHwzUZWw7VyxtAmdrDH/WD+X4wxNrydvjDUWbvmgTQIUDvtR5CFD6sj1oE6uSOzFho/m8CIUKOnm/I5WKLRgA+78zHkKOL+I/AqA5jJ+784BUP/ACCFCif4f8SpbLSk/wDlJ/8AeURfZyfvpg27P6iFCinqRHkIY8e4f84rc+YX1PrChRXFobB61ljc+scKmqZnPqYUKNCTqlqVpUClaknmFEfKHJ2IzSzzZhbR1q/eFCi/AeCOqco6qPqY5KidSTChRIjyFChQAKFChQAKPIUKABQoUKABQoUKABQoUKABQoUKABQoUKABQoUKA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8" name="Picture 4" descr="http://www.missouribotanicalgarden.org/Portals/0/Gardening/Gardening%20Help/images/Pests/Powdery_Mildew_Outdoors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20482" name="Picture 2" descr="http://whatcom.wsu.edu/ipm/manual/rasp/images/spider_mit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371600"/>
            <a:ext cx="4907280" cy="3505200"/>
          </a:xfrm>
          <a:prstGeom prst="rect">
            <a:avLst/>
          </a:prstGeom>
          <a:noFill/>
        </p:spPr>
      </p:pic>
      <p:pic>
        <p:nvPicPr>
          <p:cNvPr id="20484" name="Picture 4" descr="http://ipm.ncsu.edu/cotton/insectcorner/photos/images/Spider_mite_damag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0"/>
            <a:ext cx="3589334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5362" name="AutoShape 2" descr="data:image/jpeg;base64,/9j/4AAQSkZJRgABAQAAAQABAAD/2wCEAAkGBhQPDxUUDxQQFA8UFBQUFRAUFRUVFBUUFBUVFBQVFhQXHCceFxkjGRYUHy8gIycpLC0sFR8xNTAqNSYrLCkBCQoKDgwOGg8PGi8kHyQqLCwvNTAsLCwtLCwvKiksLCwsMCksLCwvLCwsLCwsLCwsLCksLCwsLCosLCwsLCwsLP/AABEIALkBEQMBIgACEQEDEQH/xAAcAAEAAgMBAQEAAAAAAAAAAAAABgcBBAUDCAL/xABFEAACAQIEAggEAwQIAwkAAAABAgMAEQQSITEFQQYHEyJRYXGBMkKRoRQjsVJicoIkM0OSosHR4RVTshYXY3ODk9Lw8f/EABoBAQACAwEAAAAAAAAAAAAAAAACAwEEBQb/xAAwEQACAQIEAwYGAgMAAAAAAAAAAQIDEQQSITEFE0EiUWFxsfCBkaHB0eEyQhQjNP/aAAwDAQACEQMRAD8A/azsUKsL+GxtX6jmy/LlYD4rfrWthALkykIB8p312sOdbOGhzEkEhB823ppXmoyuU6nN4t0cw2LUsw7KfcyRAC/mU2b7HzqHQTy8LnIYK8Tbi3cceIvsfL/arOEbKpZnyxLvJIQqW/m0qFcY6xmVymGEToD/AFjxghv4Rpp5mulRc5LLa68yUWzjzYGPHPfCAq1mZky6ADXUjTy0rknh8zvlySu4FrBSxsosNuQAFSDgPSbET42MMy2bMCiqEW2UsTZRuLXqWvwwzLmDtHmTNmjYhjcZgARzNqsdaVBqD7vP8F0YuTsiARdD8SRd4xEnN5mWNR/eN/tW9HiMLhlEYkEzDVmVD2Wfn3viYDYWFvOuXxvhckUhEjF7G2YsWPvf9RpXMraS5iu3p4EJwvoyT4rpDCtygMjEWsUCIP8Ab2qPYrFtKbtYW2AFgK8aVKFKMNURjBRFKUq0mK7HRnifYylSbJJYE+DA3U/W49649KrqQVSLi+oJ3xVWexWNiSLEg3BOxNuRtavHgHB+ykzOhz/Cic7nb1/2NSvolGOI4NZFJWRO5La39YoFmseTKQ3qSOVMXgvwrhlcuRbQ2vpe1rejD+auBKrOCdF+XUonGS1bOZ09h/oRXQtH2TXHKzFT9jVZVdMvCjiMJL2gHazRt6rde6PX4TVLVv8ADZ3hKPcy5bClKV1DIpSlATXq3xAC4tD80cf2Zx+rCrIw+L/CwmbEOscMK5yq952zAZRc/MxIAH71Vf1cYVpJ5Qug7NRmtcAmWMrf2Vvoa2Osjin5i4dScq/mSE7vKbrr5KAQB+8a4WIo83GZPJsti7K5HOkXHHx2KkxEtg0jXyjZVACoo8bKAL8965tKV3ElFWRUKUpWQKUpQClKUApSlAYrNKUB1MH0nxMR7srMPCS0g/x3+1dA9YOM5NEvmIY7/wCIGtfgPRGXFjPpHAN5X2Nt8i/N9h51I34DgsIVBSTEyMBZCxzk+Kwxa29b1z6s8PGVsqcvBGSG8T4zNimviJZJDyDHuj+FR3V9hWkBfbWrCnwGIfTD8MjjW1g00MMf/Xb9a1MZ0UxTLbEPBEDtDCFJY+axgA+pJqUcVFLVJfH7K5g53DIfw0eWMhsfiVyIo17GNt2bwYjlyAr8dLOIFcQkcTMPw8axhgbagC/6D71sPNHwtCsVpMa4P5mhWFTp3Rzb7ae1bXV5wDD4p5Jsac6owHZEkBmbvZnN7kb6c9b1VKcYXrz2X1vp8ui+ZmOux4cDx8uNPZmCSYk/FEhbL/EACAK72J6oJ5RmRBFfbtHRb/ygkj0qyMNj4+x7OPJEqWsIwAmU7EKBtX7w+Pzq0UpIZRcWvdh+0d653+a73prKXtrZ6lPYvqjxsdtcM19rS2/6lArRm6tMet7QhwN8kkbfbNernw04lBinuQg0TKbkWNm9eXtXhwfEiOZ4iSykXBIJbLtYk7AefjUnxGvF9H8P2QSgyg8fwebD/wBfFLH5ujAexOhrTr6LwMuWV4SwKEEoLhrA3uMtrb+PjXDxnQ3BYmTLiYDDLb44fyy5vuFF1Pibi9bFLit3apH5GHFWumUhSrb4x1HKEzYTEkE6hJ10Pl2ibf3ar7j3Q3FYDXExMqHaVe9Gf510B8jY10qeJp1NIsi4tHW6tOkIw2KMUhtDiLITewWQX7Nr8tyv83lVicbVEBEiLnG0uW+oFwb20N7fWqLq4ugPTZcVh+wny/io10Zj/WoNm1+dQBfxGvjbQx+Hv/sj8fyQaujp8BdTEpFyzSDvNrpvp5AWqkuIIFmkA2EkgHoHIFW3iOL/AIIyyOABGGZUB0Lm2UD1uB71TruSSTuTcnzOprPDoWzSMQ2MUpSusSFemGwzSuqRqWkdgqqN2ZjYAeZJrzqbdVnD82JlxFr/AIaEuv8A5sncT3C9ofUCqq1RUqbm+hlK7JhwLoscIogjYB1AaeYC+eZwAEQ/sqDYX8WPzVAusrCrFxF0U3CpEPcrm/QirawfDu0XtJJXUOwYILb6gC+5/wB6pPpbxD8Rj55B8JkYL/Cn5a/ZRXE4dKVXESqS7i2SSicilKV6ApFK7vBuhGMxgvBBIUP9o1kT2Z7A+16luD6jcSwvNPh4z4DPIR72ArXniaUP5SRNQk+hWtKtWbqJcDu4uMtbRTERe389RvjnVXjcKuYIs8YFy0JLEAb3QgN9L1iOLoydlIOnJdCHUrJFt96xWyQFKUoBSlKAuP8A4K8yiXGO0MZI/o6MDKeQEjjup/CoJ8wa6AxcOD7kKQIrDVkDC58Hf4nPqa5GInVwMqFfFixsT+7rrXizZWHaMRcXzudh5A6LXlXJ+Xh73MOXcbM+Nd8ymwRjpe7N6KDrbzP3rWMQEUjsezjQd4nVrfvHe3kK5cnTDD4dyQTMQRYKCdRzzkgW89b1FePdJHxZtbJEDcRg3ux3Zz8x8OQ+52qOFqVHtZGMt9zT4tj/AMRO8lrBj3V/ZUaKPYAV0Oh/H/wWKDPfsH7koAv3D8wHMqdfqOdcOlduVKMoctrS1iadi+H4PG3eiNosqt2qse+GBtlO1jv714GKTMgjkzS2JymxCjYhmHLQep1qFdXvT1cMpwuMJ/COe6+/ZMdwefZkm58DrzNWvw3hIYO8bKVcDJItipS265dCL15mrQnh6mV7dCxwU1eJHWx0yEHKrGNhGWViM9/lIOra2NfjE8bBZS4kWRZOf7JsGW419vSpRicCkSja0a6eRN+8fHnp61yk4ecSbuoEYa4Sxs99Sb/TSo7lUoSWlzwxPFFYJLEygq4zW+IBmIJJP+lb3FJ2UpKDmWNxqPi10YHlz51x8TwNXlEUQyEDvNptsABezX/yrWnwMqM0aktdSSvNUB3O9mJ8KwlsRcpK+hOGxfaF0JJGQMACum9eGH4jmR+0IyhjHlIuCdu8D4+FRNeKPFJ+aDcoEI2JF9CCL/qK/cXFQI3Fzcyhwf3bi+t/I31qT2JqrqcjpL1dw4h2MGTDYjcRi/Yv5gfLf93TyquOJcLnwM2WVXilU5lYHex0ZHG48xV38QxQM0cgIIzZM2e2h3FtRa4GtePFcLDjC+GxChkIzxm9nQ7HJfYnccjretihjp0bKesfqifZkVdxXij4jhqvIe+ZwhI0zZUJvb+7p4j2qLVJOl3CZsGI4WscMM7RSqLCTMdS3g4FgR/rUbruYfK4Xjs22QatoKUpWwYFWV1ZR5cHMxuBJiEjLAXOVImJsOf9YKr7AYBp5FRLZmNhf9TV0dGcD/w/DRxLlZ2uQbXvI+rsPBQAoHOyg865nEaiVLJ1ZKJvcWwzR4cjBJLLi3UpG7kBYwRbtCWsBYbDe/kDVXS9W88Shp5cNECbAM5ZifAALqfK9WlhOJT4tmjwS3ykrJjHJ7KPxCj528h+lSLhnRqHCKZjefEkZmxElmkPjl5IPJfvXLoVZ4eLUWl8NS2ykVDwzqdmm1Lssf8AzGjMYPoHOf8Aw1MOjHVrhsE3aP8AnzfK8gGRf4U2v+8fa1SfjPGrYVpEIJI8dr6D31rgcX6QdkYczDL8x56L4ct6pq46rPs5n78i1RhHVkjwfEs2e9rIbXrWn42BEpDDvsAB4DW+v39qgWH6SM4dYQWd2cklrAXvYAeNBh5LqMVnEdtCnwge2oO9ajUo6S09SPNv/FExxPSdBJZGvYCwAuSTbQ/Ty3ryHGZTqRlGpBa4Gg1Gmt7+lRmOeI9yBTI4+dQVsP3zew967WH4Z+IhYyTsrlTl7PaM/tXYWZh9B96Xd9dCcbvdla9YfFYZcQVjij7YW7Wdc1y3NQAbE+JIJ5aWqIVKekfV9icIDIAZsPv2yAmw/wDEXdfXUedRavX4XJykoO69+7GrO99RSlK2SApSlAXBi8Oq7tYKpkeVh8IA8zqPSq049x98U5ufyge6trX5AsOZt9K88f0jxE6ZJZXZCblO6qkja4UC/vXOrn4XB8p5p6v0GnQUpSugBSlKAV3OjnTTFcPP9Hk/LvcwP3om8bryPmtj51w6VGUVJWkrmU7Ft4Hrkw0lvxOFeNtLyRFZBprfK+Uj6mpJgemmHxxEeGngXN/ZyAo415K9gSfImqApWjU4fTltdElI+kmwAwsTZgWdiSwNyWt81xWo2HOGgMjqC7DVrnMAeSnUm2lqpjgXTzGYLSKVmi5wy3eO3kDqv8pFTjhvWbg52X8Ys8RHIEywg8itu8PcH1rmVsFWp6xWZeBLsvYkYh7OFpXF5XuTrsp1XY6itMcCCqmdlUtcu+YAnQnLccr6V2MLxfBYplZMXh5ANQjyJGQeXdazb1uYthIpyvhlXUFldWIG9xyPh71qOM+uhF00Q6HAu5PZ5WRGAuxtc31IK2+pBr94fGsr9qS3NM7i6nwOYaj6VKfwsK4ZVLIQNSM6W8bk39frXMlxOHlP5s+Giwy/2fbR622vroPIU1bta5DltbHMxkH4nBtDOpdGLFZE74jJuUcW1Wx5W2JHOqjx/CJcOfzUZR+1bun3q2uP9LsKFmkwjdq8Krql0TMxyjv/ADa+F6icfWiZAVxeGhlU6d0lTbwObNf7V1MHzqaeWOndt8ha2jIfgYomJEzvGOTKmcedxcEfevXFYaLMFwzSzMTzjCg+i3LH3tUx4HFw7GSMIoWikyn8tySCNyVsxGlhXUfo3Hbs4PyQ3xydkHaRSbZB3gADrc1tTxOV3d152+12SUbkP6MzdgsrxQvNjb5IgqF0iFjmkOW4ZuQHlf17WB4ziJJ0jx5OGjYZXnKP2gU6kLcnvnRb8r1M+jfQwRRMikgszF5MoVnuTZQPkSwGg3+1dHF9XMbroNRzsTf1rQq4mNST7N/Hr8CeQ73C+MYUYcxYVkWKNQigGx1HO+uYn3JrmYnpPlhGt2KkEHQDQgeutRwdAlhlEzq4jj7zdmRc2+Gytzv4EelTDBcOWPSSMFWX4yLtYj4X8xXPqpb6+hNZ3sQ7Fid8OBlKwoFueZBN8wXnYivw/RVWBaVzIsiXWQ/Kw12FSSRzh80a/mRtfKg1YeXpXLw3BWlBBYiMZrRI19Rfus9+6L+F/atRSle0dCXLS1lqRvs1kTKqFsSm7pYAAfMzHRR61uR4DMt8RP2h0Aijaya/tybnbW3sakUvBssEZQKqIysVC6a6P3fmsCdTc+deHEuDKmRlVMoJz2Glm3vYG1t62VaK2KpN/wBT9wRxoiLGIy2a2UaLqL3FvDQ3OvnXriCcRIFQ2Rb522VzzAG+29vSufj+CxxmNhfIz2JUtYAjQX9a/OI4Q8KFleTRVYa3FtQ5tbTSqWk9WYvLYkj8VyZI4hdgBcKLgqedcbpX1TQY6MyYZRh8WRfkIpD4Mg0Un9pfcGkOHliYWZSkhtnI1NlBW7D3FSDCYyYOokW9vA7ta/P1rZw85U5ZosnmvpJHzbj8A+HlaKZWSVCVZG3BH/3eterd68OGxskOIOVMTcxsp0aVLXBAG+Q8/BvQVUVenoVebBSKpKzFKUq8iKUpQClKUApSlAKUpQClKUApSlAKxl8hWaUBjL5Cs2rd4RweXFyiOBSznfkqj9pmOir51YWA6CxYO3afnS2u8myoBuI13J5XOpuNq1q+JhR0e/cHorkOx0Jw2BSNtJMQ3asvMRrogPqdfauDXc6aTl8dJe2gQADZRkUhR9f1rh1Oiuxm79fmEeuFxLROrxkq6m4Ycj/n6VanR/pW2JwjPFGv4jD5M0R0RwTchfAEKbA7HTUVU1S7oHi2iixrLa64cOL6jMmdhpzFUY2mpU83VfklF2LT4X09wjosry9iM2RlmR071jdVNiCQRrYm3O1xXP4911QwXGFHbt4glU9SSuo9KhHFuBLxBY8TD+U7KvaxkXAJ2Ya7E3F/TnWj/wB3M7C8TRsdO62ZCb6gAkEfeufThhoO85NPu/ZnmX0RKOG9dCs39NwoPezCSE6rY6dyTQkeOYVL+HdP8DidsUiX3jnHZMD5Me6eWxNUPxLhUuGfJPG8bcgw0I8VOzDzFatbs8FRqK8fyFNo+msGnafAVkS+kiFW0OuttPevMcJaJyygZdAU2vbTMTtf9a+bIZ2Q3RmU+KkqfqK60PTXHILLjMWF8O2cj7mtZ8MttIzmT3PpMxrIhI1YC2ULYD2POuTgoSSUkzdkbhbm+m1iANKoP/tvjuWLxIHgsjL/ANNqynTjHjbGYr/3W/W9YfDpvqjOeNz6Cn4OWw7ISMy/DYWOmxv47V4NhmbD5ZCpYi2oPPka+fpeluMb4sXiz/60n/yrWxHGp5RaSedx4NK7D6E1B8Kk/wCxJVYrofQqRxQ4bJiJIlsPikkCgW2IzHSuLx3rYweEQJCfxc6jTJpGD+9Lt/dvVDk31O/jStilwyEHeTv9DDq9yOp0j6STcQnM2Ja7HRVGiIvJUHIfc871y6UrqJKKsincxWaUrIFKUoBSlKAUpSgFKUoBSlKAUpSgFdTo90elx0wjhHm8h+GNObN+gHM6V1Oh/QGbiJzj8vCqbPORe55rGvzt9hzPI2dBhsJgoexj7iAEkE9+RhoWkYfESRttbbStDFYxUlljrL0M+Zq4PhmHwkIhhYL4kG0kjbZnI1JPIbC4tXjhJFDMJGJjCNIWLZiAC2YZv2VFx7nxFYZY3YiLIpszJIACWOlze3K5Gnn4VFOnXG8gaBLZ3CiSx+FB3ivqzH6DzriU4SrTy9Xv4IrXadyHcSxvbzPIfnYm3gPlHsLD2rWpSvUpJKyJip90e6KOMHIRftsTh3yi+mU2KLbxIufeot0a6PPj8SsMeg+KR+UcY+Jz9bDxJAq48Jhs8p/DubKRbmAAMoX0/wBK5fEMQ4WhF+L+31M20ObLwtgBkXuRRKhXT8wZRmB8NLEeYr0wGOkZbRlDYLlYmxZeR9eRHrXf4hw5ph2dyoylnA5sNFHiBUaxFopT2PwroHtdQ1tVHqPuPOuLHXSRGayu6JBJw9cTB2eLVJImG5U9066g7qR4iqi6bdCn4dICCXwrn8uXex3yPbZv1HuBa+G47mzFFZlC62FtTubH0FeXEnGKR45YfymUBluM2p0dRyIOoI5ityjiZUGu7qiSaZQ1K3eLcLfDSmOTcag8mU7H/bkQRWlXoYyUldbGBSlKkBSlKAUpSgFKUoBSlKAUpSgFKUoBSlKAUpSgFKUoDNTnq66ujxBu2xAdcCh1YaNKw+RPLxblsNduZ0C6IHiWKCsSuHSzTSeA5ID+02w8NTyq/ZMP2cKpDljiQZEVBsBpa318+daOJxGTsx3MpdTRxGHjWJY4+5CFsiJ3UVR5DnbX1qN8XnyaBQBYgMDqvO1rc9Na3eKrEFaxYsq2yMzBtd9Ca4JhCxO4y2YEAkk2vuSb76afWvPzeZ3ZCTexp9JcZ+Fw4ckZ1ZQgsVzOdSbeGUAH+GqunnaRizks7EksdyTua7HSvpAcXKBcGOMZVtsfFvsPp51w67+Bw7pU7y/k/diVkthX6VbmwuSdABuSdgK/NTjql4Is+OMsluzwq9rY7GQm0f0ILfyCturUVODm+hlK7sTXo9wePhWE7ORWbEygPNlF9bEhLj5VF9PG5rqcL4e0pzx5kcbC1ltbOFI566e1ePEeKI5KoJLH5wvdN/jOY+hrpcNhkw7KQSyE3ZDrlzNyt7+leTlUc7zluybtKVuiOjjkypmY3PZhmBNrX1H3FRvGYLJhrMVRDYu/M31AXz8653AulpxfF8dCWtG65Yhew/oxKfcFm9qk3EIEyhnYZQDzuF7trb771OpB03lfgyUo31Ivw/GmJh2oI8iCTcjQabAjX1v4VvycUbKeyjYWzLrZcoPw87+f1rQ4jC5vOxygWCrtZBY5iObXsbe1beCxEkqlg8anKfl9Mup8aSSkr2NaLadiMdMODnEoXZMkoYlWvddgChI8bXHtrVcTQlGKuCrA2KncGrzxCFVJZ85+EIbHvaDLbzuNRUY6c9G0mgWRLjFIMtsv9Yo1yE82G4Pt4W3MFjOU+XPb0/RdluVhSlK9CQMUpSgFKUoBSlKAXpSlAKUpQClKUApSs0BilZpQGK/ccZYgKCWJAAG5JNgB71+bVPOqHowcVje2YXiwwz67GU3EY/Vv5arqzVODk+hlK7sWZ0M6LNgMGIrqG+OZgL5pGFyATp3RZQfKtvFzTKLqRlAsMwKnzvblofpXvNA6/E3Zrvp78ztyqPcTma+TO50s4ZVICnbX3rzcpuW+7E3Y1HLYhwJFQKpPeXUE22zHaoT036SnslwyHUDvnT4flAt4738PWpbx7GfgoGkFrdmFsNmcmy287etU7NMXYsxuzG5Pma2cBQVWed7R28yCTW550rNK75IxVn9UsYGFxTubRmSJW8wqubf4xVY1ZfVeQuDxBkBKGZAqjXM4TUAczqn2rQ4j/wA8vh6k4bksGJjxEyqluzNrqRYXtawbnpfSu5gMNJh3Ve86MugNu7r3h5ixNq4eAcXLSRgxnQ272Sx5+vj5mpjhpUig7RiCsSO9737oUk6nyFedUdokqerbPnb/AIicFxV5B/ZYmS48V7Rlce63FXkvDO2kXUNFkV1awswbvA+DC1vrXzrjcSZZXkb4ndnPqxLH9auXqb6XiaH8JMbzwqTAT80XNPVdx5fw13Mbh7xjPqlYxF30OpxUpGgv33W6op/i7pGmvKo9JF2Dp2veVhfLexJvdhl8Be4vUy4thzJOitk0JNgCdtAD9fKuBxfCC5VQGne4zXJyLpvfUBbaedcdPKQnG5+ZMDDkBYBCcuXXvDvanTavbA8HSdiO0Yi11OY90jS/pa30rl8NmMRy9mDIdQSbEjX7EXt62rsQwSuBrGBoNjsR4k8tqjOIg0+hX3WV0PbCsuIWxSU2ktsJNwfRh9wfGoNX0eOjn4vDSYfF3yutlZdhbVWXzBsfavn7jfB3weIkgmFpI2KnwPMMPIixHrXc4fWc6eSW69Cc1bVGhSs0rplZilKUApSlAKVmlAKUpQClYrNAKUpQClKUAFX50DwZwHDYQB35QJ3X5iZACo9ky/eqU6PcHbGYqKBN5HAJ8F3dvZQx9q+isVjo1W0YYAAKGC3sF0AFcviFTSMETjomzS4jxSW1mVbHYFtTrtZR4WrmQ4MLBISBcjUfML/KAeW1q2jgiR2khNy65dNhmHhpmrT6TdLsJgYwszNNOdRAls1uRZtlB+ttga5ShKXZjuRSzO7K86y+Ivniw7f2a9o2t7s+g19F/wAVQmt7jnF2xeIeZwAXPwjZVACqovvYACtGvRYelyqSgGKUpV5g2+FcLkxUyQwKXlc2VR9SSeQAuSeQFXHh+GpgMMuHg78iAmSYjuGRj3yAd9QFHkovzr9dV3RiPB4H8VPYT4hCwJ0KwbhV8C1gx8ivhXvjZO3msAVhvcZRbS2VSfAa6fWvPY/E8yXLWyLLZY+LOhwaK1oZT3HAKtaxPiD6cvH2rU62ONR4Dh7wR2E2KOUKNxFp2jeh+H+Y+FdSDGxxYZ5sUNIFYnmWKjceZuLeoqhOkvSGXH4l5pj3mOi/KiD4UXyA/wAzzpgKHMlmeyMvsxOWTWzw7iD4eVJYWKyRsGVhyI/UeVatK9A1fRlR9HdEOkA4pEMQBlcBkZAb5JLC/wDKdxflXhiohCZHcEy5vW9wAF8SL1TXQnpg/DMSJFu0Td2WL9pfEfvDcH251c8b/jHjeF1kiYCZDa176WvyIH0IrzeLw7oy8H7sX3zLxI1isARGZTbObszXtYLulvLatvBcQDKDI0hAAGQKQF0tfT/PxrZ6UAMQgUglxmW2hC7m9vAVzsfEcPIGUGzbrocxtcmy/KAK14S6GvKNnoSrhPHMrWyvbQBQth4XPhcg6VCOu/gmbscYikFvyZRa2ou0ZPtmHsKlOCxrOo7FFtYWZiNR5W2PlXR4rwFsfg5YpWDdoumnwONUI9Gt962KNXlTUi6PaVj5rpX7nhKMysLMpKkeBBsR9RX4r0hUKUpWQKUpQGKzSlAKxSlAKzWKUArNYpQGaKLmsVmgLh6r+jK4WD8VJZsRKrIqf8qO+t/3msD6EeJqV4vHQoubEz4dLEWVpUFrG+17k6V85g6W5eHKgrnywTnNylL6Esy2sXv0j6zeHxxkROZ5ApyxxqwQsebOwAA9LneqOxmLaaRpJDd3Ysx8zXjelbFHDxpbbmG7ilKxWwYM0rFZFAfRSzxnDYftCqwpBDlB5sY1y+gArw4Jh87l1Jz3Asw0aPYachfb/wDa0MH2gwOFVx3jBD3BuWESWuTsAAD61JODcNzhHjJGQWKtuRobED6ivHTXba8S/eRwetdBDwzEHQNLLCgPjqGP2Q1QtWN1ydLhisSMPCwMGHJzMDo8x0Y+YUd0eeaq5r0mCpculr11K6juxSlK3SAqcdXXT78A3ZYi5wrG4YamJjuRzKHmB6jmDB6VVVpRqxyyMpuLuj6FgBxGIjkZkMRBKMDmVlOt7jxG1aeLw5lxIygZcsipcnKToNByqqOi/TebAd1bSQE3ML7A8yjfIT9DzFXH0X4/BxALNC13T4oGtmjvvceF9mGh9dK89Wwc6D11Xf8Aku0mtNzm4fCNh5CkhcpcDMpIAc8gBvy+lTfgkSgEqZPRr89edc3E8O7RzcWUBiD4seftWh0j6TnAcNlkY2mt2UYPORgQpHoLt/LWIpzsluRhHKyielEwfHYlltlbETEW2sZGtXMoTWK9LFWSRUZrFKVIClKUBmlKUBilKUApSlAKUpQClKUApSlAZrFKUApSlAKHb2NK9MPhzI4QbsQtzsL6XPlWAfQuAhOImWS4WONFfeyhTYkEnbuk/aoV1i9afaZsNw5ssOqyYhdDJyKoeSee59N4f0j6cTYteyU9nhF0WFCQGA2aQ7ueeug5Co5XMw2AUHnnuWyn3AmlYpXUKhSlKAVmsUoDNe+CxzwSCSF3SRdVdSVYe4rXpWGr7gsvhPXdiI48uJijna2kgPZk/wAQAIPsBUU6XdM5uJyBpQqRrfJCl8qk/ExJ1Zj41wKxVMMPThLNFaknJvRilKVeRFKUoBSlKAVmsUoBSlKAUpSgFKUoBSlKAUpSgFKUoBSlKAyDXscWctlVF3BIBvY6EXJNvavClYaTApSlZApSlAKUrFAZpSlAKUpQC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AutoShape 4" descr="data:image/jpeg;base64,/9j/4AAQSkZJRgABAQAAAQABAAD/2wCEAAkGBhQPDxUUDxQQFA8UFBQUFRAUFRUVFBUUFBUVFBQVFhQXHCceFxkjGRYUHy8gIycpLC0sFR8xNTAqNSYrLCkBCQoKDgwOGg8PGi8kHyQqLCwvNTAsLCwtLCwvKiksLCwsMCksLCwvLCwsLCwsLCwsLCksLCwsLCosLCwsLCwsLP/AABEIALkBEQMBIgACEQEDEQH/xAAcAAEAAgMBAQEAAAAAAAAAAAAABgcBBAUDCAL/xABFEAACAQIEAggEAwQIAwkAAAABAgMAEQQSITEFQQYHEyJRYXGBMkKRoRQjsVJicoIkM0OSosHR4RVTshYXY3ODk9Lw8f/EABoBAQACAwEAAAAAAAAAAAAAAAACAwEEBQb/xAAwEQACAQIEAwYGAgMAAAAAAAAAAQIDEQQSITEFE0EiUWFxsfCBkaHB0eEyQhQjNP/aAAwDAQACEQMRAD8A/azsUKsL+GxtX6jmy/LlYD4rfrWthALkykIB8p312sOdbOGhzEkEhB823ppXmoyuU6nN4t0cw2LUsw7KfcyRAC/mU2b7HzqHQTy8LnIYK8Tbi3cceIvsfL/arOEbKpZnyxLvJIQqW/m0qFcY6xmVymGEToD/AFjxghv4Rpp5mulRc5LLa68yUWzjzYGPHPfCAq1mZky6ADXUjTy0rknh8zvlySu4FrBSxsosNuQAFSDgPSbET42MMy2bMCiqEW2UsTZRuLXqWvwwzLmDtHmTNmjYhjcZgARzNqsdaVBqD7vP8F0YuTsiARdD8SRd4xEnN5mWNR/eN/tW9HiMLhlEYkEzDVmVD2Wfn3viYDYWFvOuXxvhckUhEjF7G2YsWPvf9RpXMraS5iu3p4EJwvoyT4rpDCtygMjEWsUCIP8Ab2qPYrFtKbtYW2AFgK8aVKFKMNURjBRFKUq0mK7HRnifYylSbJJYE+DA3U/W49649KrqQVSLi+oJ3xVWexWNiSLEg3BOxNuRtavHgHB+ykzOhz/Cic7nb1/2NSvolGOI4NZFJWRO5La39YoFmseTKQ3qSOVMXgvwrhlcuRbQ2vpe1rejD+auBKrOCdF+XUonGS1bOZ09h/oRXQtH2TXHKzFT9jVZVdMvCjiMJL2gHazRt6rde6PX4TVLVv8ADZ3hKPcy5bClKV1DIpSlATXq3xAC4tD80cf2Zx+rCrIw+L/CwmbEOscMK5yq952zAZRc/MxIAH71Vf1cYVpJ5Qug7NRmtcAmWMrf2Vvoa2Osjin5i4dScq/mSE7vKbrr5KAQB+8a4WIo83GZPJsti7K5HOkXHHx2KkxEtg0jXyjZVACoo8bKAL8965tKV3ElFWRUKUpWQKUpQClKUApSlAYrNKUB1MH0nxMR7srMPCS0g/x3+1dA9YOM5NEvmIY7/wCIGtfgPRGXFjPpHAN5X2Nt8i/N9h51I34DgsIVBSTEyMBZCxzk+Kwxa29b1z6s8PGVsqcvBGSG8T4zNimviJZJDyDHuj+FR3V9hWkBfbWrCnwGIfTD8MjjW1g00MMf/Xb9a1MZ0UxTLbEPBEDtDCFJY+axgA+pJqUcVFLVJfH7K5g53DIfw0eWMhsfiVyIo17GNt2bwYjlyAr8dLOIFcQkcTMPw8axhgbagC/6D71sPNHwtCsVpMa4P5mhWFTp3Rzb7ae1bXV5wDD4p5Jsac6owHZEkBmbvZnN7kb6c9b1VKcYXrz2X1vp8ui+ZmOux4cDx8uNPZmCSYk/FEhbL/EACAK72J6oJ5RmRBFfbtHRb/ygkj0qyMNj4+x7OPJEqWsIwAmU7EKBtX7w+Pzq0UpIZRcWvdh+0d653+a73prKXtrZ6lPYvqjxsdtcM19rS2/6lArRm6tMet7QhwN8kkbfbNernw04lBinuQg0TKbkWNm9eXtXhwfEiOZ4iSykXBIJbLtYk7AefjUnxGvF9H8P2QSgyg8fwebD/wBfFLH5ujAexOhrTr6LwMuWV4SwKEEoLhrA3uMtrb+PjXDxnQ3BYmTLiYDDLb44fyy5vuFF1Pibi9bFLit3apH5GHFWumUhSrb4x1HKEzYTEkE6hJ10Pl2ibf3ar7j3Q3FYDXExMqHaVe9Gf510B8jY10qeJp1NIsi4tHW6tOkIw2KMUhtDiLITewWQX7Nr8tyv83lVicbVEBEiLnG0uW+oFwb20N7fWqLq4ugPTZcVh+wny/io10Zj/WoNm1+dQBfxGvjbQx+Hv/sj8fyQaujp8BdTEpFyzSDvNrpvp5AWqkuIIFmkA2EkgHoHIFW3iOL/AIIyyOABGGZUB0Lm2UD1uB71TruSSTuTcnzOprPDoWzSMQ2MUpSusSFemGwzSuqRqWkdgqqN2ZjYAeZJrzqbdVnD82JlxFr/AIaEuv8A5sncT3C9ofUCqq1RUqbm+hlK7JhwLoscIogjYB1AaeYC+eZwAEQ/sqDYX8WPzVAusrCrFxF0U3CpEPcrm/QirawfDu0XtJJXUOwYILb6gC+5/wB6pPpbxD8Rj55B8JkYL/Cn5a/ZRXE4dKVXESqS7i2SSicilKV6ApFK7vBuhGMxgvBBIUP9o1kT2Z7A+16luD6jcSwvNPh4z4DPIR72ArXniaUP5SRNQk+hWtKtWbqJcDu4uMtbRTERe389RvjnVXjcKuYIs8YFy0JLEAb3QgN9L1iOLoydlIOnJdCHUrJFt96xWyQFKUoBSlKAuP8A4K8yiXGO0MZI/o6MDKeQEjjup/CoJ8wa6AxcOD7kKQIrDVkDC58Hf4nPqa5GInVwMqFfFixsT+7rrXizZWHaMRcXzudh5A6LXlXJ+Xh73MOXcbM+Nd8ymwRjpe7N6KDrbzP3rWMQEUjsezjQd4nVrfvHe3kK5cnTDD4dyQTMQRYKCdRzzkgW89b1FePdJHxZtbJEDcRg3ux3Zz8x8OQ+52qOFqVHtZGMt9zT4tj/AMRO8lrBj3V/ZUaKPYAV0Oh/H/wWKDPfsH7koAv3D8wHMqdfqOdcOlduVKMoctrS1iadi+H4PG3eiNosqt2qse+GBtlO1jv714GKTMgjkzS2JymxCjYhmHLQep1qFdXvT1cMpwuMJ/COe6+/ZMdwefZkm58DrzNWvw3hIYO8bKVcDJItipS265dCL15mrQnh6mV7dCxwU1eJHWx0yEHKrGNhGWViM9/lIOra2NfjE8bBZS4kWRZOf7JsGW419vSpRicCkSja0a6eRN+8fHnp61yk4ecSbuoEYa4Sxs99Sb/TSo7lUoSWlzwxPFFYJLEygq4zW+IBmIJJP+lb3FJ2UpKDmWNxqPi10YHlz51x8TwNXlEUQyEDvNptsABezX/yrWnwMqM0aktdSSvNUB3O9mJ8KwlsRcpK+hOGxfaF0JJGQMACum9eGH4jmR+0IyhjHlIuCdu8D4+FRNeKPFJ+aDcoEI2JF9CCL/qK/cXFQI3Fzcyhwf3bi+t/I31qT2JqrqcjpL1dw4h2MGTDYjcRi/Yv5gfLf93TyquOJcLnwM2WVXilU5lYHex0ZHG48xV38QxQM0cgIIzZM2e2h3FtRa4GtePFcLDjC+GxChkIzxm9nQ7HJfYnccjretihjp0bKesfqifZkVdxXij4jhqvIe+ZwhI0zZUJvb+7p4j2qLVJOl3CZsGI4WscMM7RSqLCTMdS3g4FgR/rUbruYfK4Xjs22QatoKUpWwYFWV1ZR5cHMxuBJiEjLAXOVImJsOf9YKr7AYBp5FRLZmNhf9TV0dGcD/w/DRxLlZ2uQbXvI+rsPBQAoHOyg865nEaiVLJ1ZKJvcWwzR4cjBJLLi3UpG7kBYwRbtCWsBYbDe/kDVXS9W88Shp5cNECbAM5ZifAALqfK9WlhOJT4tmjwS3ykrJjHJ7KPxCj528h+lSLhnRqHCKZjefEkZmxElmkPjl5IPJfvXLoVZ4eLUWl8NS2ykVDwzqdmm1Lssf8AzGjMYPoHOf8Aw1MOjHVrhsE3aP8AnzfK8gGRf4U2v+8fa1SfjPGrYVpEIJI8dr6D31rgcX6QdkYczDL8x56L4ct6pq46rPs5n78i1RhHVkjwfEs2e9rIbXrWn42BEpDDvsAB4DW+v39qgWH6SM4dYQWd2cklrAXvYAeNBh5LqMVnEdtCnwge2oO9ajUo6S09SPNv/FExxPSdBJZGvYCwAuSTbQ/Ty3ryHGZTqRlGpBa4Gg1Gmt7+lRmOeI9yBTI4+dQVsP3zew967WH4Z+IhYyTsrlTl7PaM/tXYWZh9B96Xd9dCcbvdla9YfFYZcQVjij7YW7Wdc1y3NQAbE+JIJ5aWqIVKekfV9icIDIAZsPv2yAmw/wDEXdfXUedRavX4XJykoO69+7GrO99RSlK2SApSlAXBi8Oq7tYKpkeVh8IA8zqPSq049x98U5ufyge6trX5AsOZt9K88f0jxE6ZJZXZCblO6qkja4UC/vXOrn4XB8p5p6v0GnQUpSugBSlKAV3OjnTTFcPP9Hk/LvcwP3om8bryPmtj51w6VGUVJWkrmU7Ft4Hrkw0lvxOFeNtLyRFZBprfK+Uj6mpJgemmHxxEeGngXN/ZyAo415K9gSfImqApWjU4fTltdElI+kmwAwsTZgWdiSwNyWt81xWo2HOGgMjqC7DVrnMAeSnUm2lqpjgXTzGYLSKVmi5wy3eO3kDqv8pFTjhvWbg52X8Ys8RHIEywg8itu8PcH1rmVsFWp6xWZeBLsvYkYh7OFpXF5XuTrsp1XY6itMcCCqmdlUtcu+YAnQnLccr6V2MLxfBYplZMXh5ANQjyJGQeXdazb1uYthIpyvhlXUFldWIG9xyPh71qOM+uhF00Q6HAu5PZ5WRGAuxtc31IK2+pBr94fGsr9qS3NM7i6nwOYaj6VKfwsK4ZVLIQNSM6W8bk39frXMlxOHlP5s+Giwy/2fbR622vroPIU1bta5DltbHMxkH4nBtDOpdGLFZE74jJuUcW1Wx5W2JHOqjx/CJcOfzUZR+1bun3q2uP9LsKFmkwjdq8Krql0TMxyjv/ADa+F6icfWiZAVxeGhlU6d0lTbwObNf7V1MHzqaeWOndt8ha2jIfgYomJEzvGOTKmcedxcEfevXFYaLMFwzSzMTzjCg+i3LH3tUx4HFw7GSMIoWikyn8tySCNyVsxGlhXUfo3Hbs4PyQ3xydkHaRSbZB3gADrc1tTxOV3d152+12SUbkP6MzdgsrxQvNjb5IgqF0iFjmkOW4ZuQHlf17WB4ziJJ0jx5OGjYZXnKP2gU6kLcnvnRb8r1M+jfQwRRMikgszF5MoVnuTZQPkSwGg3+1dHF9XMbroNRzsTf1rQq4mNST7N/Hr8CeQ73C+MYUYcxYVkWKNQigGx1HO+uYn3JrmYnpPlhGt2KkEHQDQgeutRwdAlhlEzq4jj7zdmRc2+Gytzv4EelTDBcOWPSSMFWX4yLtYj4X8xXPqpb6+hNZ3sQ7Fid8OBlKwoFueZBN8wXnYivw/RVWBaVzIsiXWQ/Kw12FSSRzh80a/mRtfKg1YeXpXLw3BWlBBYiMZrRI19Rfus9+6L+F/atRSle0dCXLS1lqRvs1kTKqFsSm7pYAAfMzHRR61uR4DMt8RP2h0Aijaya/tybnbW3sakUvBssEZQKqIysVC6a6P3fmsCdTc+deHEuDKmRlVMoJz2Glm3vYG1t62VaK2KpN/wBT9wRxoiLGIy2a2UaLqL3FvDQ3OvnXriCcRIFQ2Rb522VzzAG+29vSufj+CxxmNhfIz2JUtYAjQX9a/OI4Q8KFleTRVYa3FtQ5tbTSqWk9WYvLYkj8VyZI4hdgBcKLgqedcbpX1TQY6MyYZRh8WRfkIpD4Mg0Un9pfcGkOHliYWZSkhtnI1NlBW7D3FSDCYyYOokW9vA7ta/P1rZw85U5ZosnmvpJHzbj8A+HlaKZWSVCVZG3BH/3eterd68OGxskOIOVMTcxsp0aVLXBAG+Q8/BvQVUVenoVebBSKpKzFKUq8iKUpQClKUApSlAKUpQClKUApSlAKxl8hWaUBjL5Cs2rd4RweXFyiOBSznfkqj9pmOir51YWA6CxYO3afnS2u8myoBuI13J5XOpuNq1q+JhR0e/cHorkOx0Jw2BSNtJMQ3asvMRrogPqdfauDXc6aTl8dJe2gQADZRkUhR9f1rh1Oiuxm79fmEeuFxLROrxkq6m4Ycj/n6VanR/pW2JwjPFGv4jD5M0R0RwTchfAEKbA7HTUVU1S7oHi2iixrLa64cOL6jMmdhpzFUY2mpU83VfklF2LT4X09wjosry9iM2RlmR071jdVNiCQRrYm3O1xXP4911QwXGFHbt4glU9SSuo9KhHFuBLxBY8TD+U7KvaxkXAJ2Ya7E3F/TnWj/wB3M7C8TRsdO62ZCb6gAkEfeufThhoO85NPu/ZnmX0RKOG9dCs39NwoPezCSE6rY6dyTQkeOYVL+HdP8DidsUiX3jnHZMD5Me6eWxNUPxLhUuGfJPG8bcgw0I8VOzDzFatbs8FRqK8fyFNo+msGnafAVkS+kiFW0OuttPevMcJaJyygZdAU2vbTMTtf9a+bIZ2Q3RmU+KkqfqK60PTXHILLjMWF8O2cj7mtZ8MttIzmT3PpMxrIhI1YC2ULYD2POuTgoSSUkzdkbhbm+m1iANKoP/tvjuWLxIHgsjL/ANNqynTjHjbGYr/3W/W9YfDpvqjOeNz6Cn4OWw7ISMy/DYWOmxv47V4NhmbD5ZCpYi2oPPka+fpeluMb4sXiz/60n/yrWxHGp5RaSedx4NK7D6E1B8Kk/wCxJVYrofQqRxQ4bJiJIlsPikkCgW2IzHSuLx3rYweEQJCfxc6jTJpGD+9Lt/dvVDk31O/jStilwyEHeTv9DDq9yOp0j6STcQnM2Ja7HRVGiIvJUHIfc871y6UrqJKKsincxWaUrIFKUoBSlKAUpSgFKUoBSlKAUpSgFdTo90elx0wjhHm8h+GNObN+gHM6V1Oh/QGbiJzj8vCqbPORe55rGvzt9hzPI2dBhsJgoexj7iAEkE9+RhoWkYfESRttbbStDFYxUlljrL0M+Zq4PhmHwkIhhYL4kG0kjbZnI1JPIbC4tXjhJFDMJGJjCNIWLZiAC2YZv2VFx7nxFYZY3YiLIpszJIACWOlze3K5Gnn4VFOnXG8gaBLZ3CiSx+FB3ivqzH6DzriU4SrTy9Xv4IrXadyHcSxvbzPIfnYm3gPlHsLD2rWpSvUpJKyJip90e6KOMHIRftsTh3yi+mU2KLbxIufeot0a6PPj8SsMeg+KR+UcY+Jz9bDxJAq48Jhs8p/DubKRbmAAMoX0/wBK5fEMQ4WhF+L+31M20ObLwtgBkXuRRKhXT8wZRmB8NLEeYr0wGOkZbRlDYLlYmxZeR9eRHrXf4hw5ph2dyoylnA5sNFHiBUaxFopT2PwroHtdQ1tVHqPuPOuLHXSRGayu6JBJw9cTB2eLVJImG5U9066g7qR4iqi6bdCn4dICCXwrn8uXex3yPbZv1HuBa+G47mzFFZlC62FtTubH0FeXEnGKR45YfymUBluM2p0dRyIOoI5ityjiZUGu7qiSaZQ1K3eLcLfDSmOTcag8mU7H/bkQRWlXoYyUldbGBSlKkBSlKAUpSgFKUoBSlKAUpSgFKUoBSlKAUpSgFKUoDNTnq66ujxBu2xAdcCh1YaNKw+RPLxblsNduZ0C6IHiWKCsSuHSzTSeA5ID+02w8NTyq/ZMP2cKpDljiQZEVBsBpa318+daOJxGTsx3MpdTRxGHjWJY4+5CFsiJ3UVR5DnbX1qN8XnyaBQBYgMDqvO1rc9Na3eKrEFaxYsq2yMzBtd9Ca4JhCxO4y2YEAkk2vuSb76afWvPzeZ3ZCTexp9JcZ+Fw4ckZ1ZQgsVzOdSbeGUAH+GqunnaRizks7EksdyTua7HSvpAcXKBcGOMZVtsfFvsPp51w67+Bw7pU7y/k/diVkthX6VbmwuSdABuSdgK/NTjql4Is+OMsluzwq9rY7GQm0f0ILfyCturUVODm+hlK7sTXo9wePhWE7ORWbEygPNlF9bEhLj5VF9PG5rqcL4e0pzx5kcbC1ltbOFI566e1ePEeKI5KoJLH5wvdN/jOY+hrpcNhkw7KQSyE3ZDrlzNyt7+leTlUc7zluybtKVuiOjjkypmY3PZhmBNrX1H3FRvGYLJhrMVRDYu/M31AXz8653AulpxfF8dCWtG65Yhew/oxKfcFm9qk3EIEyhnYZQDzuF7trb771OpB03lfgyUo31Ivw/GmJh2oI8iCTcjQabAjX1v4VvycUbKeyjYWzLrZcoPw87+f1rQ4jC5vOxygWCrtZBY5iObXsbe1beCxEkqlg8anKfl9Mup8aSSkr2NaLadiMdMODnEoXZMkoYlWvddgChI8bXHtrVcTQlGKuCrA2KncGrzxCFVJZ85+EIbHvaDLbzuNRUY6c9G0mgWRLjFIMtsv9Yo1yE82G4Pt4W3MFjOU+XPb0/RdluVhSlK9CQMUpSgFKUoBSlKAXpSlAKUpQClKUApSs0BilZpQGK/ccZYgKCWJAAG5JNgB71+bVPOqHowcVje2YXiwwz67GU3EY/Vv5arqzVODk+hlK7sWZ0M6LNgMGIrqG+OZgL5pGFyATp3RZQfKtvFzTKLqRlAsMwKnzvblofpXvNA6/E3Zrvp78ztyqPcTma+TO50s4ZVICnbX3rzcpuW+7E3Y1HLYhwJFQKpPeXUE22zHaoT036SnslwyHUDvnT4flAt4738PWpbx7GfgoGkFrdmFsNmcmy287etU7NMXYsxuzG5Pma2cBQVWed7R28yCTW550rNK75IxVn9UsYGFxTubRmSJW8wqubf4xVY1ZfVeQuDxBkBKGZAqjXM4TUAczqn2rQ4j/wA8vh6k4bksGJjxEyqluzNrqRYXtawbnpfSu5gMNJh3Ve86MugNu7r3h5ixNq4eAcXLSRgxnQ272Sx5+vj5mpjhpUig7RiCsSO9737oUk6nyFedUdokqerbPnb/AIicFxV5B/ZYmS48V7Rlce63FXkvDO2kXUNFkV1awswbvA+DC1vrXzrjcSZZXkb4ndnPqxLH9auXqb6XiaH8JMbzwqTAT80XNPVdx5fw13Mbh7xjPqlYxF30OpxUpGgv33W6op/i7pGmvKo9JF2Dp2veVhfLexJvdhl8Be4vUy4thzJOitk0JNgCdtAD9fKuBxfCC5VQGne4zXJyLpvfUBbaedcdPKQnG5+ZMDDkBYBCcuXXvDvanTavbA8HSdiO0Yi11OY90jS/pa30rl8NmMRy9mDIdQSbEjX7EXt62rsQwSuBrGBoNjsR4k8tqjOIg0+hX3WV0PbCsuIWxSU2ktsJNwfRh9wfGoNX0eOjn4vDSYfF3yutlZdhbVWXzBsfavn7jfB3weIkgmFpI2KnwPMMPIixHrXc4fWc6eSW69Cc1bVGhSs0rplZilKUApSlAKVmlAKUpQClYrNAKUpQClKUAFX50DwZwHDYQB35QJ3X5iZACo9ky/eqU6PcHbGYqKBN5HAJ8F3dvZQx9q+isVjo1W0YYAAKGC3sF0AFcviFTSMETjomzS4jxSW1mVbHYFtTrtZR4WrmQ4MLBISBcjUfML/KAeW1q2jgiR2khNy65dNhmHhpmrT6TdLsJgYwszNNOdRAls1uRZtlB+ttga5ShKXZjuRSzO7K86y+Ivniw7f2a9o2t7s+g19F/wAVQmt7jnF2xeIeZwAXPwjZVACqovvYACtGvRYelyqSgGKUpV5g2+FcLkxUyQwKXlc2VR9SSeQAuSeQFXHh+GpgMMuHg78iAmSYjuGRj3yAd9QFHkovzr9dV3RiPB4H8VPYT4hCwJ0KwbhV8C1gx8ivhXvjZO3msAVhvcZRbS2VSfAa6fWvPY/E8yXLWyLLZY+LOhwaK1oZT3HAKtaxPiD6cvH2rU62ONR4Dh7wR2E2KOUKNxFp2jeh+H+Y+FdSDGxxYZ5sUNIFYnmWKjceZuLeoqhOkvSGXH4l5pj3mOi/KiD4UXyA/wAzzpgKHMlmeyMvsxOWTWzw7iD4eVJYWKyRsGVhyI/UeVatK9A1fRlR9HdEOkA4pEMQBlcBkZAb5JLC/wDKdxflXhiohCZHcEy5vW9wAF8SL1TXQnpg/DMSJFu0Td2WL9pfEfvDcH251c8b/jHjeF1kiYCZDa176WvyIH0IrzeLw7oy8H7sX3zLxI1isARGZTbObszXtYLulvLatvBcQDKDI0hAAGQKQF0tfT/PxrZ6UAMQgUglxmW2hC7m9vAVzsfEcPIGUGzbrocxtcmy/KAK14S6GvKNnoSrhPHMrWyvbQBQth4XPhcg6VCOu/gmbscYikFvyZRa2ou0ZPtmHsKlOCxrOo7FFtYWZiNR5W2PlXR4rwFsfg5YpWDdoumnwONUI9Gt962KNXlTUi6PaVj5rpX7nhKMysLMpKkeBBsR9RX4r0hUKUpWQKUpQGKzSlAKxSlAKzWKUArNYpQGaKLmsVmgLh6r+jK4WD8VJZsRKrIqf8qO+t/3msD6EeJqV4vHQoubEz4dLEWVpUFrG+17k6V85g6W5eHKgrnywTnNylL6Esy2sXv0j6zeHxxkROZ5ApyxxqwQsebOwAA9LneqOxmLaaRpJDd3Ysx8zXjelbFHDxpbbmG7ilKxWwYM0rFZFAfRSzxnDYftCqwpBDlB5sY1y+gArw4Jh87l1Jz3Asw0aPYachfb/wDa0MH2gwOFVx3jBD3BuWESWuTsAAD61JODcNzhHjJGQWKtuRobED6ivHTXba8S/eRwetdBDwzEHQNLLCgPjqGP2Q1QtWN1ydLhisSMPCwMGHJzMDo8x0Y+YUd0eeaq5r0mCpculr11K6juxSlK3SAqcdXXT78A3ZYi5wrG4YamJjuRzKHmB6jmDB6VVVpRqxyyMpuLuj6FgBxGIjkZkMRBKMDmVlOt7jxG1aeLw5lxIygZcsipcnKToNByqqOi/TebAd1bSQE3ML7A8yjfIT9DzFXH0X4/BxALNC13T4oGtmjvvceF9mGh9dK89Wwc6D11Xf8Aku0mtNzm4fCNh5CkhcpcDMpIAc8gBvy+lTfgkSgEqZPRr89edc3E8O7RzcWUBiD4seftWh0j6TnAcNlkY2mt2UYPORgQpHoLt/LWIpzsluRhHKyielEwfHYlltlbETEW2sZGtXMoTWK9LFWSRUZrFKVIClKUBmlKUBilKUApSlAKUpQClKUApSlAZrFKUApSlAKHb2NK9MPhzI4QbsQtzsL6XPlWAfQuAhOImWS4WONFfeyhTYkEnbuk/aoV1i9afaZsNw5ssOqyYhdDJyKoeSee59N4f0j6cTYteyU9nhF0WFCQGA2aQ7ueeug5Co5XMw2AUHnnuWyn3AmlYpXUKhSlKAVmsUoDNe+CxzwSCSF3SRdVdSVYe4rXpWGr7gsvhPXdiI48uJijna2kgPZk/wAQAIPsBUU6XdM5uJyBpQqRrfJCl8qk/ExJ1Zj41wKxVMMPThLNFaknJvRilKVeRFKUoBSlKAVmsUoBSlKAUpSgFKUoBSlKAUpSgFKUoBSlKAyDXscWctlVF3BIBvY6EXJNvavClYaTApSlZApSlAKUrFAZpSlAKUpQC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6" name="Picture 6" descr="http://www.spectrumanalytic.com/support/library/ff/Fe_Basics_files/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447800"/>
            <a:ext cx="4657725" cy="3114676"/>
          </a:xfrm>
          <a:prstGeom prst="rect">
            <a:avLst/>
          </a:prstGeom>
          <a:noFill/>
        </p:spPr>
      </p:pic>
      <p:pic>
        <p:nvPicPr>
          <p:cNvPr id="15368" name="Picture 8" descr="https://encrypted-tbn3.gstatic.com/images?q=tbn:ANd9GcRpSyTPIKx18cNvVIOcbTZBNFGTD5IqqZjeJ5kP6jAKZmhnPpGQ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3693266" cy="2590800"/>
          </a:xfrm>
          <a:prstGeom prst="rect">
            <a:avLst/>
          </a:prstGeom>
          <a:noFill/>
        </p:spPr>
      </p:pic>
      <p:pic>
        <p:nvPicPr>
          <p:cNvPr id="24578" name="Picture 2" descr="https://encrypted-tbn0.gstatic.com/images?q=tbn:ANd9GcQSdTfdgKLZrFIgHxtM1vmDe1io8gmOBz8jc1_glXdqHhYXtzjVj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33400"/>
            <a:ext cx="2238375" cy="2047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17410" name="Picture 2" descr="http://www.hort.iastate.edu/courses/syllabi/hort351l/weeds/buckhorn-plant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600200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16386" name="Picture 2" descr="http://www.worldcrops.org/images/content/purslane_500_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286000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14338" name="Picture 2" descr="http://imgsrv.gardening.ktsa.com/image/ktsag/UserFiles/Image/W_Images/whitefl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05000"/>
            <a:ext cx="5238750" cy="4276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xtension.iastate.edu/NR/rdonlyres/E1078146-80B9-4EC6-B447-B2128846D759/15424/VariousAphid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8800" y="914400"/>
            <a:ext cx="3759200" cy="2819400"/>
          </a:xfrm>
          <a:prstGeom prst="rect">
            <a:avLst/>
          </a:prstGeom>
          <a:noFill/>
        </p:spPr>
      </p:pic>
      <p:pic>
        <p:nvPicPr>
          <p:cNvPr id="7172" name="Picture 4" descr="http://www.asknature.org/images/uploads/strategy/1bbce95cd293546319ed2fe4ec1ec697/med_aphis_fabae_2005.06.12_15.23.32p612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662" y="685800"/>
            <a:ext cx="3215188" cy="3048000"/>
          </a:xfrm>
          <a:prstGeom prst="rect">
            <a:avLst/>
          </a:prstGeom>
          <a:noFill/>
        </p:spPr>
      </p:pic>
      <p:pic>
        <p:nvPicPr>
          <p:cNvPr id="7174" name="Picture 6" descr="http://entnemdept.ufl.edu/creatures/orn/trees/crapemyrtle_aphid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3886200"/>
            <a:ext cx="4762500" cy="25050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90600" y="152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13314" name="Picture 2" descr="http://www.ipm.iastate.edu/ipm/info/files/images/plant-disease/183/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8600"/>
            <a:ext cx="3349016" cy="2514600"/>
          </a:xfrm>
          <a:prstGeom prst="rect">
            <a:avLst/>
          </a:prstGeom>
          <a:noFill/>
        </p:spPr>
      </p:pic>
      <p:pic>
        <p:nvPicPr>
          <p:cNvPr id="13316" name="Picture 4" descr="http://1.bp.blogspot.com/-8XRsEKmEWCk/TXcm665s60I/AAAAAAAABoQ/UVuLwWfGeiQ/s1600/Picture%2B1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3657600" cy="2430018"/>
          </a:xfrm>
          <a:prstGeom prst="rect">
            <a:avLst/>
          </a:prstGeom>
          <a:noFill/>
        </p:spPr>
      </p:pic>
      <p:pic>
        <p:nvPicPr>
          <p:cNvPr id="22530" name="Picture 2" descr="http://www.omafra.gov.on.ca/IPM/images/tomatoes/diseases/tomato_botrytis-gray-mold3_zoo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0"/>
            <a:ext cx="4767241" cy="3581400"/>
          </a:xfrm>
          <a:prstGeom prst="rect">
            <a:avLst/>
          </a:prstGeom>
          <a:noFill/>
        </p:spPr>
      </p:pic>
      <p:pic>
        <p:nvPicPr>
          <p:cNvPr id="22532" name="Picture 4" descr="https://www.wageningenur.nl/upload_mm/d/9/f/97e8a1f8-ac57-40a9-a5ee-b27ed0e3067a_1_38_aardbei%20met%20botrytis_490x3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581400"/>
            <a:ext cx="43434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1026" name="Picture 2" descr="http://www.k-state.edu/turf/images/problem-solver/weeds/broadleaf/broadleaf_intur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599389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0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Landscape Equipment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0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12290" name="Picture 2" descr="http://www.cartsandanchors.com/images/products/detail/Diablonursery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752600"/>
            <a:ext cx="2229596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mosserlee.com/SiteContent/Documents/Image/whati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7208638" cy="487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11266" name="Picture 2" descr="http://www.irrigationdirect.com/media/rotor-pop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838200"/>
            <a:ext cx="2853328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10242" name="Picture 2" descr="http://t1.gstatic.com/images?q=tbn:ANd9GcQlqC2_Y74eP4qH6UkxsfIKmvAMtFu-xVoB7TmfNsEr7wIk_lu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57200"/>
            <a:ext cx="2694108" cy="2315598"/>
          </a:xfrm>
          <a:prstGeom prst="rect">
            <a:avLst/>
          </a:prstGeom>
          <a:noFill/>
        </p:spPr>
      </p:pic>
      <p:pic>
        <p:nvPicPr>
          <p:cNvPr id="19458" name="Picture 2" descr="https://encrypted-tbn1.gstatic.com/images?q=tbn:ANd9GcSw1Mpons7yW82NbFqehg1gvLd4BqLcvrr7wfteNq_xuoEH7jP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352800"/>
            <a:ext cx="2095500" cy="2095501"/>
          </a:xfrm>
          <a:prstGeom prst="rect">
            <a:avLst/>
          </a:prstGeom>
          <a:noFill/>
        </p:spPr>
      </p:pic>
      <p:pic>
        <p:nvPicPr>
          <p:cNvPr id="19460" name="Picture 4" descr="http://ecx.images-amazon.com/images/I/31LcnNRllEL._SX425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905000"/>
            <a:ext cx="4048125" cy="3457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8194" name="Picture 2" descr="http://www.gaaged.org/Practice%20Exams/Horticulture_Tools_and_Materials/Hose-end%20repair%20fit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752600"/>
            <a:ext cx="514350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6148" name="Picture 4" descr="http://image.made-in-china.com/2f0j00wjuEDOrWHzkf/2W-Series-Air-Water-Solenoid-Val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143000"/>
            <a:ext cx="4038600" cy="5141827"/>
          </a:xfrm>
          <a:prstGeom prst="rect">
            <a:avLst/>
          </a:prstGeom>
          <a:noFill/>
        </p:spPr>
      </p:pic>
      <p:sp>
        <p:nvSpPr>
          <p:cNvPr id="6150" name="AutoShape 6" descr="data:image/jpeg;base64,/9j/4AAQSkZJRgABAQAAAQABAAD/2wCEAAkGBhQSERUUEhAQFRUUFBQVFBQUFxQVFRcUFBQVFRcWFxUXGyYeFxkjGRQUHy8gJCcpLCwsFR4xNTAqNSYrLCkBCQoKDgwOGg8PGCkcHBwpKSkpKSkpKSkpKiopKSkpKSkpKSwpKSkpNSkpKTUpLDUpKSkpLCk1KSkpKS0pKSkpKf/AABEIAOwA1QMBIgACEQEDEQH/xAAcAAABBAMBAAAAAAAAAAAAAAAAAQUGBwIDBAj/xABIEAABAwIDBAYFCQUHAwUAAAABAAIDBBEFEiEGMUFRBxMiYXGRMoGhsdEUJEJTcnOSssElM1JigggVIzRDwvAWNWMXVJPh8f/EABoBAAMBAQEBAAAAAAAAAAAAAAABAgMEBQb/xAAuEQACAgEEAAUCBAcAAAAAAAAAAQIRAwQSITEFEyJBUTLRYXGB4SM0cpGhsfD/2gAMAwEAAhEDEQA/ALxQhCABCEIAEIQgAQhCABCEIAQoQ4rVLOGi7nADmSAgKvo2oUbr9vqOK+adrjyZ2vcmKs6YIBpHFK48Liw+KndFHXDRZ5q1BlgIJVQ1fSrUO0Y0M/oJ9pTWNtqp7wDWZLne4EAeoBLzEdsfB87VtpfqXndIqop9o8RjGdkkVSwb8hDz45d6luym28dWMr7Ryjew8fs39yrcjmzeH5Ma3fUl8EqulCxCyCZwCoQhAAhCEACEIQAIQhAAhCEACEIQAIQhACIQsXusL3sgBXFcdfiscLc0kjWgcz7goztDt61l2QWc/W7voj4lVlimKTVMmRpfLI7lc+QChz+D1dL4c8q3ZHtiTvaLpaijbanBc7+J2gHq4qsMV2nnq33fKSTuBOVvqB0UpwzogqZu1PKyK/D0neW4KQ0nQlTD95NK889G+xZ+qR6Cz6PSqsXL+eyqBRync6LwztupPs9tHJSAfNKZ384Ae4/1B1057d7FUOGwCU9e9zjlY24tm/mNtNFX9LiUTnDJE9uvB99FOxrlFrX4ciqbb/Qt/DulKndYTU5YfD9CAVJYaegrmXEcEl+GUZh+oVY1GwFX1Akjyzse0PDQe3Yi438fAqPU9VNTSdl0kTxwcC0+F+Kre12gWiwZ1enybZfmWfi/RW0dujmfG8ahriS31HeFCcZpamnnaZ2lsjbZZBufY8XDefapbsr0pZnCOqAb/wCTcP6hy71Oa+iiqoixzWPY4aceGhBVUpL0mC1Oo0eTZqI7l8/uatm8aFTA2TjucP5hvTuFR+BY/LQVD2C5Y15a9pvazXEX7jyVxYTizKiNskZuHD1juKuMtyPP1+jeCW+P0S5X2O5ZLALNUecCEIQAIQhAAhCEACEIQAIQhACIKFi91kAaqqrbG0ve4Na0XJPBQDafbHrQWRhzWWzF57N2nnx9S17XbWNkk6sEdWw5u5xHE919wTRgGzsmJSF8l204d2jxeR9EKW74PXwaVYo+dl4GrB8HlrZMkDSGb3SG9reP6K2dmdlYaOPKxoLz6b7DM4/BOlFQMiaGRsDWjcALLoASUaOXU6yeZ0uIigJClQ5WcRT3T/ikZihgDx1rX5y3jkIIBVN0MuU38beSsTp9hAroz/FC32OcFWjT2fP3Kl0XF0eqthMXjqKGF0TrhjGxu0tZ7WgEJxxbAYKlmWaJrx3jUeB3hQboEffDX907/wArVZSli3OLuLplL7VdGUtPd9PeWIXJb/qNHd/FZcmx+3UlG4Nfd8JdYg72945EcleJCrfpD2Ba5r6qns14F5I9A14HEcne9ZOO3lHu6XxGOVeRqlafucWFuimxeVtmvinjPeDdrSfA6LfSzPwqs6txcYJD2SeLTx8W8VEtisQZT1EcriSASDp2gCMug8Va21eHxVdMQHszNGeM31uBfyPJOPVmmpnHHmjjlzBxSf3JJHICARqDqD3FZqC9HW04khMUr2h0Rs0k2u07hry3KbRTtO5zT4ELRPg8PUYZYMjg/Y2oSApUGAIQhAAhCEACEIQAIQhAGJKim2u0vUscxh7Vu1z13Ad5TttNjjaWB0jtSPRHNx3BUVi+Nvqruk4PJFvpEnW/MAaBROVHreHaKWZ72vSmOOD0MlbKIowRmOaQ8A26u3CcNZBE2KMWawWH6nxumDYDZYUtOHO1llAc88uIaPBSsBEUZ+I6lZsm2P0xFAQhKrPNBIUpSXQBQn9oMfPIPuP97lVrT2fNWn/aA1q4fuf9xVWN3EXVLoZfv9n5/wCz5Bynd7WtVoKp/wCz3KPkc4v/AK3+xqtcuUsRDelPamWhoxJDYOdI1lyL2BBOnfoqOqNs5JrmWaZxO+7jby3K2+nhv7Nb3Ts/K5ee4ymkWpUSCLGskmdjnA236J/k6QZXNAa4Agg3DW8Bu8FAwsgUUN5JPn4JRNtOC2xbrcncN58Fqh2qc09kyDwJHuUdJWcW9CSNM2aWZpyPSvRfjslVR5pHZi15YCd9gAdfNS8Ku+g//IP++d+VqsQJHOKhCEACEIQAIQhAGN1i+awudw1KUlQfpH2mdE0U8X7yXQ23gHQAd5KTdI30+GWfIoR/5EE6QdqnVcxbGTkbo0bu4nxJssdkcA6+tjitdkNnScQcup8yR5JrloRFVFhN+pF3u4GRo1HhmI8lYnQ9R3jnmI7T5Mt+5oufaVzR9UuT6vUzWm0v8PqqX5v3LFYyyyQ1Kuo+NECVCEAYvNgqzxramWV4yvMbASC0Ei+tt4VmuFwqXrG2keOT3DyKuCtiboaNodmhVyCR0r9NCM19OQJ3JvPRu0+jI4N4i7SfNSaILrjj04rbajNTYy4DgnyNrgx7rON953+pPuC7WSxVMTOsc9sjwxwcSRry5LjmOhTRBLarpzymZ71MoqirZNOnn/tje6dn5XLz4xehOnr/ALYPv4/c5eemlYo1NrVlZYBbQUxGK2RN1WB3rOGT4IGX90Hn5g/7935WqxQq76EG/MH/AH7vytViBSSKhCEACEIQAJClSFAHBi+KNp4nSvNg0eZ4AetV/slROq5pcRqBcNzdU3hmaNT6hp61nt1iDqyqjoYT9IF5HDmfAA+ZUlxilbR4ZIyMWbHCWjvJFr+JJUds9bGvIxKK+vJ/iP7lLTSFzZpD9N+nfmc5x/RW30St/Z7TzkkPtCqeviy0sR+sfI78NmD3FW10Tu/ZzRye8e0LOH1HqeK/yq/q+6JmEqS6Lrc+VFQkui6AAqmMQ/eyfeP96ue6pvGmZamZvKR3vVw7Jl0a4XarrBHMd1gQuSmGultOa6muIJvyXQYnNPuKY3/5iH71nvT3NuKY5nWniPKVnvSfRaLB6c2A4U7uljI9q86MXpHprH7Jl+3H+ZebWrmRsbQtjVqas2lMRkTYpIBr60rkRb0FI9AdCEt6KRvETE+bW/BWMFWHQS75rMP/ACj8qtBSSCEIQAIQhAAtFTOGNLjuC3pk2lddrGBxBfI0acr6pMDXgeFNzGpdEGyy3N+IYdw8tU2dKU+WgcAfSewe26l7GWAHIKv+mKb5vEz+J9z6glLo7dG3LPC/n/RB9pcPtTUDN2eEm/fI6/6qc9EFT83liJ1jlPkePsTT0i0HV0lFKB+6DGnwsHfoVz7AVggxN8ZPZqG3byuRnb+oWK4ke1lfn6N17W/7Mt26rbpU6Q5qF8cEADXPbndIbEgbrAHirJuq26WtjYqkNnM/VyMYWtbbNnG+1hrddK5PmCqqnpHrnEXragWOtsuvkAnTA+mCshmYHyOljc4BzX5dQTb0gNCoEY3A/u3+FinvZXABNK18xkZGxwuGjtmxvpdVtC0eq2O0/wCcVTONvvW1H3rv0U+bt7CLAMlOnEAearWqmMlTNJlsHvJHrVQjyRJnVFIRuW5j+C5mLdGt6MglTFV/vo/vGfmCe5TomKtzBzSBq1wPkbpNcFosrprH7Jk+3Hf8S82tV1bTbYzVdNJBJDFkkbY2BuNb3B53Cp+uw8xOsLlcyTRrZoC2NC0dasmzDmnTCzoshg1Wtkl9wJ8AVINl9nDUzMY4SMaTYvy3A/8AtFMdlr9BF+on5Z2W8irTCaNmtm4qKAQwg2GrnH0nO5kp2aoEKhCEACEIQAJixI3q4QdwuW95T6mPGIPnNO+xsC4H1jRJjQ9Kueli7nU7NbHN53FlYwKrbpOlIqIeQy28c3JKXRvppbclki2ywT5Rhzox6TWNe3xYPhdU2yYiOKZjnZ4Xhj+YAOaM+8L0O1vZHgFS23GFfIax5yfN6lpuPHU5eTmmxCzmumep4Zn5eJ+/K/H5Rb2D4o2eBkzSCHsDr8tNb8lCNvMVZJMwRvDixpBLd13G+/cdyhWz2LTRZ6UvPVk5xbdryPIjVd8c4cXBuUncbnKeenJawkebqsHlZHH29jKKo42FxpuBWXXm+mW55AfBMsWJHr3tc6zTax9Kyc6WcOGnO1+J+C64tNHnStM31Ehta+t9dALLZDCMu5a4w3NYkA9/DxW6WVodkzDNa9r8OfgluVipmJala1BKVq0tCMJWf8utcOQA5mNvzN9PUt71zNcHuc0fRBc71apNpFJX0bnPH1cdjuOvxWmVrN5iiJ+z8VrFVlcW77cD38QsJ6lobmL2DfoTY38EXEG2nRsEUf1MH4GrbFBH9VD/APG34JnwaeR5cJWdmxIfcaeBXbTVQa7ICXWPpHX2qVKLdFuEkrO99K0bmMHg0D3Low0Wkb9obvFanPuttB+8b4j3pSoaLeCUJG7kq5iwQhCABCEIAFrkjBtcXtqPFbEJAa3GwvyGqqTa0vrKxnUMc8CQAm+4A+wK3XNvpzTHh2yTIZzK2STX6GmUfqUNGmLJ5ctyHlg7ITfj2BRVcRimbcEaHiDwIPAp0CWyfsSpOL3LhlDM2blo6x0cvabkPVm+hZfhy8F2Sxa6G1/A+anPSGxv+Cdzu2AfLRQp6rHFFajM8r3Psa5MLaTe2p4g/okGEkah7h4/G6cmrJa7Uczmxv8A7tNze7ri1+1e3L1arVNh7usD2XuAG3dcnLa1k7rIIWMfmMb88gOh8wfgswJjxb5H4LvBWTSr2snd+BwGmmP02j1O+C1UWCuZJne67jfNlzC4PdZPUbbrGQWKHGylOuhorMKL35sxAyhtgNdDe5JK5zgHeT4n9BdPhWDlNFbmxtgwgN46W3Dku2KmDRYABZLIn3JUgtmtm5dNF6bftt96b2V7AbZ2XvbKDd1/AKUYNsnO5zXFuRtw67jqRv0CcmhIscJUgSrnLBCEIAEIQgASXQmPajGXQMbktmcTqeAA5IXID5dJmVenbCo/jb+EJafbiVkjOsLCxzgHaWIB4iytwaJ3IsMITI3bCltfrh5FaztxScZh5FTTKs4OkWnDoo7i/aI5bxz4KtSyVvoODwPoyaO8Mw3+tTPbHbCGZjWREu1JvYgX5aqH08mtlpBGcmJDWOt2opAe6zvK29ZHFIxvLh9prh+i6GLYFoTwcrMTiP8Aqx/iC6Wyt4ObY94WLqdp3tafEArB9DGd8UZ/pCYjcZW/xN8wj5Swal7NObguX+54Tvhj/CEowWD6iPyT5Dg7Y8Ui+uj/ABBc02PU4P7+PzulZhMP1EX4QtzaSNvoxsHgAmNM5WY5C70Xud9lrz7gszXXGkUp/py+9ddliVJdjc+Wd3oxNYP4nuB9jVqdhLnm80z3/wAjewzyGpToStEzkgM8KomB7Q1jBcgAgC+8cd6ueJtgByAVL0lXkLHciPMG6nkPSJDYXjkvxtuWc0xxJekuoxHt7CfoS+Q+KYtoNrDNKxsLpGNDSXfRJN+5QotjbLERdVYcRl+tk/E5O2zOJSfKGgyOIdcEEkhU4NCUrJ8hIELMoAoVt1N/iMbyaT5qaqBbau+cAfyD9VcOyZdEeKwfEDvWyy0Svs63cugxFdEsfk45pblc9XKQ26dDswrWDLvXHTuXXVuytu1mY8ibJvfVP39QGjucp6B8jtGtgCbIcWbxBHtXXHXsO5zT60gOoBYkpRKFiSO9MRtjjLjYbythpjbW4PhvRh8oa+5NrXsbbtCuilmYXjtZQd5JJ8TZA6OUNWL1vny5zlNxvBWh48FVhRlwWCHTtG9zfNckuLRtvd49WqlmiR0vXFUvXNJjt9GMJPMpOvm3lsfrugTN4kvawWyOErZhkpc27g29+A0StJvoq7IOqIaLMxi4PisGhaut7YHiUUI7GuunHAT85i+2E2h3h5pwwJ3ziL7YUyXA12WY1CAhcpuBVc7ZTfOnfZb+qsYqudtB87d9lquHZMuhlzrTJHdwI32SrILpMTZ1SSWjzNOv/AkzJDIU7EctX6PrCxEV2rZVN7HrCSDckMbKmhtuC5I6Ave1oaS4mwA5lSFzLru2Xph8rj8HH1gJMabNTejmUtFpgHfw9qw9fFN2K7HVEDQ588bQXBgJda7neiNeJVyRsFlEOlLD5ZqeNsAGZszXuu5rbBguDdxHFYt0aELdsPXjcCbcnhYUuzVZI0ZA1wue017Tu0I3807Qw1LXxtdi0uV1O6SZ3WQG04taFvK+qimHmphcZBLIyX5OOr6vqg0PfJ2muA00GvO6LK4JJHsHWuFi2x73hYYVsNPNmyzRkMeWOILnWc3e024hdWJVlU1/VxVk0wLQY5wcobKXgydYGjVoaNG24qV9GkcraeRszRmM8kmcG4fnN77tNyHIZHX9Fslv3zb94081FK7Z10UjmPFnA7u7mr6c1VztxF86B5xglOLsmXRE6akDdwW5zFv6tGTRbUY2asNOhvzKkNFgDS0O6+EXF7E6hMFBuP2iuwP0TEPn9wM/9zD5por6IQyDK9j7tJu3UDVa2yLB51ugZubXP5jyC7MKqnOnivb943gBxTYu7BP8xF9tqmXQ12WqAhAQuQ3AqutuBaqPexqsVV3t1/mv6Gq4dkT6I6sgsSlzWXUZGSMqTOjrFI6NdQ3s+sJIBokq39laoZ9ErFR1gLv2cNquPwd7QmkzrdhFeGVMbzuaRfwOl0NjXZbUK2SQNcO01rhyIB961xHdqO5LV1bY25nuyi4F+86BYM0I1PiFJHO+N1LEMh1fljtchp3cB2hquqbEaRwdGWhjXMBzhgAs42FjbettbPTmN7gGPJNyHXF35bDNu4DjwCZBOBp1FMQd/wDiHgQbA3N7HgkUdDZaN1mgSZg/Lkvb0j1WviBu71KqDD2QsyRizQbgXTHhlNTsA6wQB9yBlvqM123uTc31v3p3pMZjkeWMdctFzbd580mM7HqvNuv8y37sBWE4qrts68PqnEHssAbfvG9XAmXQ35Ujmhc3ylYSVQC3syo20I9L7S6rLhwp9wT/ADLszosKFsUhSh619bc25C6LBoyuu/AT85i+2FwLpww/4rPtt96JdAuy3AhAQuQ3BV9t3ARUBxGhYLHvG8KwkwbZ0XWUriBd0fbHOw3+y6adCasrfMOa01clm+tN0mMNG829nvWqTG2EGxueQ1J8lpvI2Dg2dZdcnbAthqmohbK/q4c4u1jrudlO4u5G2qdP/S+X6+P8J+KW8e0h9VP2HeHuS0WD1D42vbTzua4XBDDYhSyToslIt18ev8p+Kn2F0HUwsjBvkaG33XshzGolKVOGVDBd1NUADe4sNh4rCiN9bq93MUVxjYCOR2eJwicfSAF2nvtwKIzE4kcwvaqaJuUODmjcH628CnN+2peLSU8bh4lcdRsPUsPZ6t47iQfI6LgmwWoZo6ml8W9oexPhipjz/wBSwH0qQee+2mvNH/UVNu+R6bxqNCeSj7qSQb4Zh/Q/4LH5O/6uX8D/AIJ+kOSSSbTwHUUjbi1rnloPKy1s2vLSTHTxMJ46piFNJ9TN+B3wXRDglQ/0aeX1gN95T9A+Trrtqp5G2zho45Bb2qNVY38VKafYmpd6QYwcnOufYE50nRwy95pXO/lYMo9Z/wDxG5LoOytaDD5p3uZBG55b6QHAd5XVPsdX8KSQ+sK5cNwaKnblhja0HfYanxO8rtss3Nj2lHYVQyQh0czCx4dctO+xCxmqsryFJdrB8+l8I/yrswDYOGpi62R8t3Odo0gDQ24haOVJMSXJDzVX4rGmqLPudxFvWp87oth4TSj1N+CbMd6OXxR5qZ0krr6sOUacxuUbx7RhE4K7cJGaaMD+NvvWiPZit40r/NvxT/sxs7UNqGOlhLWtNyTb9CjeCiWGEICFkUKsXBZITA5X4bGd8UR8Wt+CxbhMQNxDECNxyNv7l2IQAgCVCEACEIQAIKEIASyMqVCAMbIyrJCAERZKhACBKhCABIUqEAQraXZeWSoMsbQ4ODQRe1i26kez2HmGnYx1ri97cybpxKUJ3aFQWSFKhIYlkEJUIAQBCVC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http://www.lulusoso.com/upload/20110502/Irrigation_Solenoid_Valve_Seri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05000"/>
            <a:ext cx="3863011" cy="431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5122" name="Picture 2" descr="http://www.ecofriend.com/wp-content/uploads/2013/05/44444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600"/>
            <a:ext cx="6781800" cy="5052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ansdepot.com/wp-content/uploads/2012/04/chickweed-common-m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52400"/>
            <a:ext cx="4953000" cy="3797301"/>
          </a:xfrm>
          <a:prstGeom prst="rect">
            <a:avLst/>
          </a:prstGeom>
          <a:noFill/>
        </p:spPr>
      </p:pic>
      <p:pic>
        <p:nvPicPr>
          <p:cNvPr id="6148" name="Picture 4" descr="http://upload.wikimedia.org/wikipedia/commons/0/05/Kaldari_Stellaria_media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4470400" cy="3352800"/>
          </a:xfrm>
          <a:prstGeom prst="rect">
            <a:avLst/>
          </a:prstGeom>
          <a:noFill/>
        </p:spPr>
      </p:pic>
      <p:pic>
        <p:nvPicPr>
          <p:cNvPr id="6150" name="Picture 6" descr="http://www.ces.ncsu.edu/images/library/12/chickwe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52400"/>
            <a:ext cx="4095750" cy="304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34000" y="4648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4098" name="Picture 2" descr="http://images.oreillyauto.com/parts/img/large/lis/orly_67900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62200"/>
            <a:ext cx="3810000" cy="2933701"/>
          </a:xfrm>
          <a:prstGeom prst="rect">
            <a:avLst/>
          </a:prstGeom>
          <a:noFill/>
        </p:spPr>
      </p:pic>
      <p:pic>
        <p:nvPicPr>
          <p:cNvPr id="4100" name="Picture 4" descr="http://www.asianiron.com/media/catalog/product/cache/3/image/5e06319eda06f020e43594a9c230972d/z/9/z90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676400"/>
            <a:ext cx="2857500" cy="2724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9218" name="Picture 2" descr="http://www.rainbird.com/images/products/diy/drip/SpotWateringEmitter-2GP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657600"/>
            <a:ext cx="4399019" cy="2819400"/>
          </a:xfrm>
          <a:prstGeom prst="rect">
            <a:avLst/>
          </a:prstGeom>
          <a:noFill/>
        </p:spPr>
      </p:pic>
      <p:pic>
        <p:nvPicPr>
          <p:cNvPr id="9220" name="Picture 4" descr="http://www.rainbird.com/images/products/drip/Xeri-Bug-Emitter-Beau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524000"/>
            <a:ext cx="3928708" cy="1905000"/>
          </a:xfrm>
          <a:prstGeom prst="rect">
            <a:avLst/>
          </a:prstGeom>
          <a:noFill/>
        </p:spPr>
      </p:pic>
      <p:pic>
        <p:nvPicPr>
          <p:cNvPr id="18434" name="Picture 2" descr="https://encrypted-tbn3.gstatic.com/images?q=tbn:ANd9GcQnJem0l0yrkVc5kfSvEXrjErP_szhf-jsOpe0s678LumqoIJfo3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86200"/>
            <a:ext cx="2466975" cy="184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encrypted-tbn3.gstatic.com/images?q=tbn:ANd9GcRukWosdiDN9MZjedtw1JGOsWKvwLwMWZSlBZ87zsetmhClXOafojOfq5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514600"/>
            <a:ext cx="3301138" cy="3657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mitrees.com/image/cache/data/catalog/PLANTING-SUPPLIES/TWPB-2-5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417638"/>
            <a:ext cx="4762500" cy="4762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sinnamonshowsupply.com/prodadmin/images/product/2pic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990600"/>
            <a:ext cx="2943225" cy="3333750"/>
          </a:xfrm>
          <a:prstGeom prst="rect">
            <a:avLst/>
          </a:prstGeom>
          <a:noFill/>
        </p:spPr>
      </p:pic>
      <p:pic>
        <p:nvPicPr>
          <p:cNvPr id="53252" name="Picture 4" descr="https://encrypted-tbn0.gstatic.com/images?q=tbn:ANd9GcScmXhR7i21IGisiPobymd33Fta6cDtSqCKAHh6LQUbbagJ69n94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2700" y="3525715"/>
            <a:ext cx="3467100" cy="3129206"/>
          </a:xfrm>
          <a:prstGeom prst="rect">
            <a:avLst/>
          </a:prstGeom>
          <a:noFill/>
        </p:spPr>
      </p:pic>
      <p:pic>
        <p:nvPicPr>
          <p:cNvPr id="53254" name="Picture 6" descr="http://www.dramm.com/img/products/M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947193"/>
            <a:ext cx="2143125" cy="21431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o.quizlet.com/tBgKC9ZiaooRgTToRrA4ww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350" y="1417638"/>
            <a:ext cx="4498650" cy="3505200"/>
          </a:xfrm>
          <a:prstGeom prst="rect">
            <a:avLst/>
          </a:prstGeom>
          <a:noFill/>
        </p:spPr>
      </p:pic>
      <p:pic>
        <p:nvPicPr>
          <p:cNvPr id="54276" name="Picture 4" descr="http://img.diytrade.com/smimg/97559/10484903-2131870-0/Synthetic_Kieserite_Granular_/d1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4165600" cy="3124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7170" name="Picture 2" descr="http://www.agriculturesolutions.com/images/stories/virtuemart/product/Nelson_Hose_Repa_4d58ae75609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981200"/>
            <a:ext cx="4762500" cy="4762500"/>
          </a:xfrm>
          <a:prstGeom prst="rect">
            <a:avLst/>
          </a:prstGeom>
          <a:noFill/>
        </p:spPr>
      </p:pic>
      <p:pic>
        <p:nvPicPr>
          <p:cNvPr id="4" name="Picture 2" descr="http://www.farmtek.com/wcsstore/EngineeringServices/allbizunits/prodimages/large/wf1790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21920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aged.org/Practice%20Exams/Horticulture_Tools_and_Materials/siphon%20proportio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676900" cy="40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andscapedirect.net/wp-content/uploads/2012/09/Poly-pipe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7150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ITEhUTExMVFhUVGBUaFxcYFRcXFxgXGR8YFxcTGBcYHSggGBomHRcYIjEhJSkrLi4uGh8zODMtNygtLisBCgoKDg0OGhAQGy0lICYuLS0tLS0tLS0tLS8tLS0tLS0tLS0tLS0tLS0tLS0tLS0tLS0tLS0tLS0tLS0tLS0tLf/AABEIAQAAxQMBEQACEQEDEQH/xAAcAAEAAQUBAQAAAAAAAAAAAAAABwECAwUGBAj/xABCEAACAQICBgcFCAEDAQkAAAABAgADEQQhBQYSMUFREyJhcYGRoQcyUrHBI0JicpLC0fCygqLSFAgVQ0RTY3Ph8f/EABoBAQACAwEAAAAAAAAAAAAAAAABBQMEBgL/xAA2EQACAQIDBAkEAgEEAwAAAAAAAQIDEQQFIRIxQVETYXGBkbHB0fAiMqHhQvEjFDNSchUkQ//aAAwDAQACEQMRAD8AnGAIAgCAIAgCAIAgCAIAgCAIAgCAIAgCAeLSml8Phl28RWp0l5u6rfsFzmewQDHobTmGxal8NWp1VU2YowNjvseUA2MAQBAEAQBAEAQCyvWVFLMQFUEkncAMyZDaSuyUnJ2Ry2A19wzuVZXQAmzkdW3AsPeXyy5zSjmFPas7rr4FhPLKqjeLT6uJ1SOCAQQQcwQbgjmDN5O5XtNaMuggQBAEAQBAEAQDSayay0sIufWqEXVAbZfEx+6vbx4XzmvXxEaS5vkbWGwsq700XFnAYnXPF1KgcPsKCLKMly5je3bcyqqYutJ3Tt1L1LmngaMY7Nr9b9Dw6++2WrRf/p8JRCuAparVG0OsA32aA57/AHieBylxRqqrBTRQ1qTpTcHwNNqNT0vputt4jGYhMJTP2jI3Qhzv6FFp2BO65N9kdpF8piJA1p9kOjsUpNNWw9a2VRCWBIFhtoxs3baxPOAcV7CVbCaSxuBdlY7LAlTdS2HfYup7qjeUAnaAIAgCAIAgCAIBHHtO1lC1FwQuLqtRzuB2iy00vxzRjlyHIzQx7k4qK3cSzyyMNtzlvW7vOPpqmybs21mBYeN9q9t+8Ht32mguh6J3+753FnLp+mWz9nzv9Da6v6xYnDGykPT4od3eOR7R5GeaWIlR+3dye79CvhYVl9W/mt/7JH0FrRh8TYK2y/wNkb8gfvfPsltRxcKum58n6cykxGCqUdd65r15G7m0aggCAIAgFGYAXJsBvJ+cA4zWTXunTBTD2qP8W9B2r8Z7fd7eEr62NS0p69fD9lnh8ulL6qui5cX7Eb1ar1HLuSzMbkk3z5nmflawlZKTd23rzLmEEkklouBbiMUibzc8AMz5DP8Auc8xhKW49OSiZdH6ijStemar9GlJT0myR0jJcbCKLEDMtdrm1+N8rHLpJOUE+sqM0pv6ZtdRN+i9HUsPSShRQJTpiyqNwHzJO8k5kkky0Kg0XtH1nGj8DVrgjpD1KI51Wvsm3EKLsexTAIQ9hrt/3tTuSSyV9ok5nq3JJ452k8CD6WkEnIe0nXWnozDhjnWqkrSXIkZdaqVJG0q3GVxckC4vcAePVbWoYs0KeDrGrRo09vGYmqpVrm4FIBrWdmDMbdVVWw3i02B2mCxaVUWpTYMji6sNzDgwPEHgeMgGeAIAgCAQ/rtj1xdc8aaXVORH3n8T6ASjxOJc6l47lojpsHhVSpWlver9jnThyvuG1uBzFv7w3TBtqX3GxsNfaZMPjRcK42G4fCe4zzKk7XjqiFU1tLQ9z075jfz/AJ5iYE+DPdjoNB65V6Nlq/aIOZ6wH4X49x9Jv0cdOno/qX5+fLmhXy+nV1j9L/B3eh9YMPiR9m/WtfYbJx4ce8XltSxNOrpF68uJT18JVo/ctOfA2gMzmsW1aqqCzEKBvJIAHeTIbSV2Sk27I5bTGveHpdWleq/Zknna7eAPfNKrj4R+zXy8Swo5bUlrP6V+fA4PTOsOJxLbNR7JfJFFl7Ms7+N/CV1XETqr6npy4fstqGFp0vtWvN7/ANGprOlMFmYKBxJ+ZMwxUp6Iztxirs8eDx3Tk9GCtMffIsW7FB3DtPdMs6XRL6tXyPEJOpu0Rs6WFUDIb/M954zXc23qbCiluNtqppHoMSjk9UnZf8rZE+GR8JmoVejqKXc+x/LmvjKPS0XHjvXaiYZ0Ryh8/wD/AGh8XVbGUKL3WitLap/CzsxFRr7rgKgtw8YQPL7BqFIaQapUqopSkRTVnCtUdzbqg+9ZVa4HxLJZB9EkyCT5X9rWtox+PZksaFEdHSy95QbtVvv6xzHZbtgHr9jWr74vGnZqOlFEvXAJG2hy/wCnbgytnv3gHlJQPpynTCgKoAAAAAFgAMgABuEgF0AQBAOb160r0OH2FPXrXUcwv328jb/VNPG1tinsre9Cwy6h0tXae6OvsRdKLcdKUMEFtSkGWzAESVJp3R5cU1ZnhvWpHqfaJ8JPWHcePj5zN/jqLXR/gxOM4fbqj008elRWXcxGatkR/ec8OlKDTJU4y048iyhfNbsCO2/qbyZW3hJ2sbHRula9G+xWdByvl37NrGTGpOGlN27PljzOjTqK9RJ9vuNJY3EO32rszAkEM1wpBKmy7huO71ipKUm1UbduYpQhGN6aSXz5qeMgJmT2knf/AH0nj7tEe92rMdV3b3Ft+Jv43n075MVGP3Pw+fOQ+p/ajW19C7Z2qrs5GYB3DuH13zYjidlWgrGN4dN3lqbTD0wosBYTXk7u7NiKsj10W4TDJElaVBi3VBbu3eJ3DxmSEJVFaKueZ1Iw+52Jg1equ2Hp9J7wUA53vbIHvsPOdDQU1TSnvOUxOx0stjcaj2iaoppLCNRNhVW7UX+GoBkCfhbcfPeBMxgPmehqxpAsyDBYlirFWAouwDC4IuBbhJuRY3NTSWlMIHw1atiKSsljQapfqON1iT0YtwFjnJXMGPVrVStpGsKVFAbWLuw6lNTxY88jZd57gSJdgfSOqWrNDR+HWhRUZAbb2Aao/F2PyHAWA3TwSbqAIAgCARlpLGjFY1nuDSo+7nkQpsDfhtOb35Spj/7GJvwXzzLxr/S4S38pev60M9bBUa9yw6w2gW6qNtJYNmuWVx1SPvDOb9XDU6m9FfRxdWl9r05Gqxerjrmh2vwkBX7t9mPGwN+yV1XL5x1hqWtHM4S0qK3kahqZUlWBBG8EWPkc5Xyi4uzViyjKMleLuWFZFz1Y8eMwSsMxu3EZEdoI3TLTquJjnTUt5gpJUQiz3Hb71uV93pMknCS3HhQknvMtR3GXR7anLJluR3WFt/OeEovW9n87T01Lda5YuIrtkECZnrMdpieZA/mepKF7t3+fOB4hGdrJWXierC4TO7EseZ+g3A9u/mZinU0stDKoJanucTCj0earMkQyxTJZCZ6MK4V1JAIBzBAItuNweV7+E9UpKM05LQx1ouUGo7zt6FYuOjIAt7pI+vG+XdnL2MpttJFBKMY/Vft+fLlMVrZT0fQqVaxLimVHRpsbdmIUMNoi4DHPv7J6jK0rSkrvcjDVheO3GLtxZxWk/b/vGHwXc1Wr80QfumY1TkNM+17SuIBVaqUFN7iimyf1sWYHtBEA9+oGoWJ0m3TVWenhySWrNm9VuIplvePNzcA8zcSbkH0BoLQmHwdIUcPTFNBnlmWPF2Y5sxtvMgk2MAQBAEA0WuWlhh8O1j16l0TnnvbwB87TVxlbo6btveiNzA0Olqq+5av51kc6J0gKIPUNyQdpSL2AtslWFiMyd/lvlZhMVGjdNFzjMJKu0093A6HRGlqBPvEE2uGyN91rWzyAFlZj2S1pYqlUdk9Soq4SrT1cdOaNhXoo+Sk5jc2QtftsbeGc2bmqYMbgupZwhA3XG0PI2sAASdkg2vvMx1IQkvqRkpznB/Q3c43Fshdigsl+qM93PPnv8ZzVVxc3sbjqaSmoJTd3xMGxPNzIW1adhkBEZXYMVFTnv4c7DhMkiNxlFpjJLg8WBctTnPLiDBXEyRPMiwCSQipyjeD1vj6rALttYAAAZedt/jMssRUatcwRw9KLbsYMVhlq0npHIOjL3XBsfA5zWjPo5qfJ3MlWHSQceaOHwPsr0vUtbCMoPF3poB22LX8hOrOQJN1G9ilOiwq6QZKzDMUUv0QPAuxsanDq2A332oBL1NAoAAAAAAAFgANwA4CAXQBAEAQCjsACSbAZk8hzgJXIi1l0scTXL57C9WmPwjj3nf4gcJzuJr9NPaW7h86zqsJhugpqPHj86jWLNY2rFpEbyDPRxLp7rMo5BiB5bpkhWqQ+2TMc6NOf3RTM9fSNZl2Ga6nsAy3lcgAATa442EyTxlSpDYkzFTwdGnPbijyEGa+htltjxkklQLyAdXqlocV8PihxYKq9jLdwfPZ8pv4Kj0tOp4evsVWPxDpVab5Xb8vc5PordnZy5iaN2WgvALS0mwuYzJPLZXZvFyCluySC9VnlslIy0TnPE1oTYl/V3EdJhqTcdkA969U+onSYSp0lGMuo5PFw2K0l1+epsZsGuIAgCAIAgHI+0DS+xTFBT1qg63YnL/Ucu4GVuYV9mPRre9/Z+/ctcrw23PpHuW7t/XsR0DKc6ArlIJK3gFRIIsZFnlkFlXKeokFGOXOSiblFhk3JF9ndIijUY7mfLtsBf5y3yuLVOT5s5/NpJ1Irkjita6XR4ysnDa2hy6/X+s0cTDZrTtz89fUtcHU2qEH1eWhrJrm1YuQQ2LFHp+kJixYBPQsXAyLElRIBcgkMEkagYnaounFGv4MP5DS3yqpenKHJ/h/u5z2awtVUua8viOploVYgCAIAgHn0hjFo03qOeqgueZ5AdpNh4zxUmoRcnuR7p05VJqEd7Ie0hjHrVGqubsxv2AcFHYBlOaqVHUk5S4nXUqUaUFCPA808mUWkAoTJBUNFgZUM8NEFagkRZBiX0ntixciyGyLEtar4fo8LRXiV2j3t1vrOjwcNmhFdV/HU5bGz268n128NDgfaAt8Y1uCJfy//ACVeOa6Z9xdZZ/sLtZzSkzUaLEyhp5sDIpnlgtdJKYLLSQCJIKq0hoHXahYzZr7PCopHiOsPkfObWXT2K+zzXlr7lXmlPapbXJkizoDnhAEAQBAOA9oulbsuHU5LZn/MfdXwGfiOUp8xrXkqa4av0L3KsPZOq+xepxymVZcFxF5G4FpWerkgCAUZYTIKK0loGZWvPDVgWMklMGXCUS7Kg3sQo7ybfWNnaajz08TzOWzFy5akx16yUaZZjsoi5nkBOpcowjd7kcfGMqkrLVsh/TGPNes9YjJzkOKgAAA9tgJzlap0lRy5nWYel0VNQ5HiZZ4TMxQCAVUyGDKGnloFSsi4KFZNwWFMrybg9miMWadRH+Fg3lmRG1sSU1wdzFWp7cHF8UTKrAgEbjOrTuce1bQrAEAQBAI09omjTTrdMACtW17m1nUAW8QAfOaFbLnWm5xlbqLTC5mqNNQlHdyORs3BfJh9ZheVV1xT+dxuRzeg9913e1y9apG9W8r/ACmtPL68f4vu18rmzDMMPL+a79PMvGIG6/8AM1J0pQ+5NdpswqQn9rv2GQWnjU9l1pFwWMk9Jgx3tPW8kyrUnhxINpq7UppXSpUYKlO7sT+EHZAHE7WzlvmbCtKtGUty1NXGKTouMVq9PncV1j1kfFtbNKQ91OJPxPzPZuHrM+KxMqr6uXueMHgo0Fd6y5+xqAbTT3m9YpaSBsyLgbMm4KQDIjTy0QZLTyQAsXBjTfPT3EksaqYrpMLTPFRsn/TkPS06DAVNuhHq08NDlcdT2K8lz18TbzcNQQBAEA8OmtGriKLUm4jqnkw3H+9s9RlZ3IauQ3jcAabsrqAykg5Z3HbNtWZjMSkcGI8f+V4ILwx5g9hFvM//AFBJWw+EjtU/Tj5TVq4KhV3x8NPnebdLHV6W6Xc9fncYTXKm19rusH7ipOfgb9kqK+UzWtN36tzLehm8JaVFb8r3MlPGqW2dlwe1GA8yLesr6uDrUleSsiwpYujVdoSuXs44/KYEmZ7ojihrdihlcN/pXPusBvnQPA0Hwt3nNxzPELS6fd/R39SvdU/ENrs3DK/j6GUahZvq0OjUk7PmXLvhnsuNXskbJBRa8bAuc5j9bjTrMgpB0U2uGs1x73A7jceEsaeXbdNSvZsqK2adHVcNm6XXr1nRYDHLVprUUEBgCAd4vztK+rSdOTi+BZ0qiqQU1xPRlMZlL6azy2Qy8ieSCgbnJsCpUGRdoHcezrEdWrTJ3FWHjkfkvnLfKqn3w7H6ehR5tDWM+47KXBTiAIAgCAchr3oPbXp0HWX3+1eDeHy7pmpS4HiS4kc1MODM54POaRHEwSWNcSAUNfKxzHI5jyMXJsXYOxY2tkOGQ7MhKrNpWopc2WuURvWb5LzsV0tV2aVRvhRj5AmUdFXml1l/Wko05PkmRroCkXr0lA+8D+nrcO6dDiJbNKTfy5y+DhtVoLr8tSVlXIZnxz+c5lvU6yxQUh/b/QxcixXov7/RI2idTBW/v9vMkSG7EWpWNSpYDN3spOQJY2BPIZzpr7ELvgvI4+zqVLLi/Nkg6Ow9WmgUrcAAXBBGWUoas4TltXOpop04qNtx7FqNMNkZ7mSnip5dMm56qWJExSpg9AsZj1RBaacnaJub/UeuVxai+Tq6+m1+2buXz2a667r19CvzOG1Qb5Wfp6klzojmxAEAQBAKMoIscwYBGGteg+gqXUfZtmp5c17x8rTahLaRiasc5UUjtE9kHnqCQSeOosg9Ho0WmTHmQPIX+soM3necY8lfx/ov8nh9EpddvD+zz621NnCVO0Bf1ED5EzSwMdqvH5uN3MJbOHn4eLOV1GpXxN7e7Tc9xOyv1Ms8ylajbm0U+VRvXvyTJAUyiOkK7UWALRYGv07V2MPVbcdhgD2t1R6kTPho7daK6zXxc9ihOXU/Y4jVHD7WLp5ZLtMfAWHqRLrHz2aEuvQ5/LobWIj1XZJagTm3c6cPSBGYv6/OFJpkWR562H5d+d/SZIzFjzYkhVJA5cTxIHHvmWH1SsyJOxfSqkTzKKPR7KeIvvmFwsLGz0Liejr0n4B1ueQJsx8iZ6oT2KsZPg/0a+Jht0pR6iW51ZyYgCAIAgCAeTSmAWvTNNuO48jwMmMrO5DVyKdJYFqTtTcWIPh3jsm2ndGNmqrJYyWEeKqJ4PR68GlkHbmfHdfwnK46p0leT5aeB1eApdHQj16+P6NFr3Wth1X4qijwAZvmBMuWxvWb5Iw5tK1BLm16s8Xs6o9as3JUHmWJHoJmzWWkF2+hq5RHWcuxHZESpL0paAXBJFwc9r1V2cMF+N1Hld/molhlkb1r8k/Yrc1nahbm17+hqfZ/TvUqv8Kqv6jc/wCAm1mkvpjHrv4f2amTwvKcupLx/o7XalNYvSq1IcRYybd54tYg8dYZD838/wATNHeQ95lFK4nnasz0YypE9XuDLSdu8cp4nFNWYJn0RiOkoUn+JFJ77Z+s6ahPbpRlzSOPrw2Kso8mz1zKYhAEAQBAEA53XDQ3TU+kUddB+peI7xv85kpys7HmSI2xFHaHaJsng1NNdprcOP8AE0sZiVQpt8eHzqN3B4Z16iXDj2fs2dLjOTkdYcd7QnsKS8y58tkfuMtsrV9qXZ8/BTZxL6YLtfzxPV7PE+xqtzqW8lU/UzFmr/yRXV6mTKI/4pPr9EdNK4tiogFHeEgcZr3iL9Gv5j5WA+ZlzlkLbUuwpM4n9ke1/PE9eoWHtRdviqG3cAo+d5gzOf8AkS5Iz5TG1Fvmzp9mV1y0GzFwXBZDYMFUZD8w+RnuL1ZD3mRWInlq5JnsCJj3EGEggz3vRJKOo9fawifhLL67X7pfZdJugk+DaOZzKGziH12Zv5vGgIAgCAIAgCARxrto8Uau0gsrgt2A/eUeh8ZgxWP/ANOkrXb3cjbweC/1DetkvE5elQAHfn4nO852rXnVltSep0lKlClHZgrIrT3Tw95lOG9oT3q0xfchNvzG37ZdZVH/AByfX88yhzd/XFdXzyN1qNTthFPxNUPkSv7ZpZi7131JG/lkbYddd/M380iwLWMJAsYT0iTg9dqv24X4UHmSxPoBLzLl/ib5s5zNpXrJcl5nVan0tnCU+3abzYkelpV4+W1Xl84Frl8bYePzezcmaZuFLSSQBAMNQZAHn9DPa3kcS5TIZ6MqzwzyVtIuDvvZ3WvSqpycH9QA/aZdZVL6JR6/P+ihzaP1xl1eX9nWy1KkQBAEAQBAEA1usGixiKJT7wzQ8mHDuO6a2Lw6r09njw7TZwuIdGopcOJFNakVOyRYqSCDvBGRE5qzTae86mLUldGPhJPZHWu7XxR/CiD5t+6dBlqtQ72c3mrviLdSOw1XS2Foj8N/1Et9ZUYx3rz7S5wKth4dhsyZrm2UAi4LwJ5uCMtbTtYqqeRUeSqP5nS4GNqEfnE5XMJXxE+7yRIWh6OzQpLa1qaC3gLzn68tqpJ9bOkoLZpRXUvI9mzMVzKIAgGKst9nx+k9RdrhbynRydokotxJdmD0pnMT0PLOs9nta1WonxJf9JH/ACMscqlarKPNeT/ZVZtG9OMuT8/6O9l8UIgCAIAgCAIAgHFa9aG/8wg32FQdu4P9D4SlzPDWfTR7/f0LrLMT/wDKXd7HEESsLsjHWypfF1ewqPJVE6TAq1CPf5s5bMXfEy7vJHfaFW2HojlTp/4iUWId6s31vzOjw0bUYLqXke8LMDZmKyAVggirT1Tar1//AJKg8iROqwqtSgupHJYt7VafayVKS2UDkBOVk7s6xKysZBPIKSSS0iSDHU3r4/SelxCLlaQ0SVqLEWEKMiRDN/qfX2cVT7dpT4g29bTYwMtnER67r8GjmENqhLx/JJs6Y5kQBAEAQBAEAQCytSDqVYXVgQRzByInmUVJNPcyYycWmt5FGn9GNh6rId29TzU7j38O8Tma9F0ajg+7sOrwtdVqaku/tIa1iN8RX/O3plOjwn+zDsObx3+/PtJQw6WVRyAHkJy8ndtnVxVopGSQSIAMEkS4nrYhvxVW9WP8zqoaUl/19DkJ/VXf/b1JanKnXi8EASAVIygHnxVdEN3dVFt7MFG88TMkIylpFXPLnGOsnY1VfWjCLl0u0fwKzDzAt6zajga8tdnx0NWeYYeP8r9mpr8TrzSvZKVRvzFVB9SZnhldT+UkjVlm9NfbFv8AB4X13qn3aSDvZm+QEzrKocZP54mCWcT4QXj/AEezQGueIGJoMeisKtLasrX2dpdrPa5Xmenl1KElJN3WvD2NeeZVpxcZJWfU/c+mZuGgIAgCAIAgCAIAgGg1y0X01Asou9PrDmR95fLPvAmhmFDpad1vWvujfy/EdFVs9z09j5q1m0PiBiK/2FaxdiD0VSxBz37NuM2cG/8ADC/IwYz/AH59pJdOi+yp2WsQCOqdxF5zThJN6PwOpjUg0rNeJjOU8XV7MyLUtJnpAuU+UhoESaOfbr0j8dWmf1OP5nU1Vs0pdSfkcjR+qtF85LzJcJnLWOuKyCCoMgAwDgtb9G16+MPR0WYKiLewAv7xszWB96XeArU6VD65JXb9vQosdh6tat9EW0kjz4PUvEMes1NByJLEeCi3rMs8zpR3Jsxwyms19TS/PzxNnhdRVv16zH8qBfViZrTzWW+MfF/0bMMoivuk+5W9zY4fUzCjf0jd72/xAmCWZ13usu73M6yvDrm+/wBrHvoatYRd1LMbiXqE/wCUwTx+Jf8AL8L2PawGHX8fMnbB1g9NHG5lU+YvOjhLaipLic5OOxJxfBmaezwIAgCAIAgCAIAgCAIBZUoq2TKD3gH5yHFPej0pNbmeCtoHCtvoU/BQPlMEsLRlvgvAzRxdeO6b8Tw1dTcGb2pkX5O/1JmJ5fQbvb8szrMsQuP4RwtH2IUqbq9LFvdGBUPSVhkcgdllv4Wm1Vj0kHF8TUpVOjmprgePWDR9XC1jSJV+qGDAFbg3ztdrZgjed05+vh1SnstnT4XEOvT27GsWvU4ov6z/AMZjcIc/x+zZ+rkXf9Q3w+Rv87SNhcyS4Yg/Af8Ab/MjYXMgzrzO8zG+RJYDnPXAkvU2z4zy9SCu3FhYoHMWQsSpqfiNvCU+a7S/pJA9LTocBLaw8erTw0OWzCGziJePibqbhpiAIAgCAIAgCAIAgCAIAgCAIBwftKwvWo1OYZT4WI+bSnzONpRl3fPyXmUT0lDsfz8HF7ErLlyOjEjaYA7IJKwC4CQQEWGwy4pIuQBAJC9ntS9B1+GobdxVfqDLvK5XpSXJ+iOfzaNqqfV6s6mWZViAIAgCAIAgCAIAgCAIAgCAIBzev9Dawpb4GU+d0/dK/Mo3o35Ne3qWOVztXtzT9/QjVj2yiOkLdntnq5JdaeSCpyjeCqGQ0QynGTwJLiZBAO6OIO19nNTOsvZTI/3A/SWuVS1nHsfmUubx+yXb6HbS5KUQBAEAQBAEAQBAEAQBAEAQBANfrBh+kw1ZeJRrd4Fx6gTBiY7VKS6jYws9itB9aIjRb9s5i/I60OITCLWcCSlcGuxOnMKnv16dxvAYE+S5zPHDVpboswTxVGG+S8TWV9dcKvu7b/lS3+dpsxy2tLfZd/sas80oLdd93vY12I1+/wDToHvZ/oB9Znjlf/KXgjWlnH/GHizXV9d8W27ok/KhJH6yZnjllFb7vv8AY1ZZpXe6y7jwVNO4yr1enqkngnV9KYHOZ1haFPXZXf8AswPF4io7bT7v0ST7CmxKY5hUSqEqUXBZ1cAspRlzbs2/Oe41aTezBq/JWMc6da21NO3N3J6mUwiAIAgCAIAgCAIAgCAIAgCAUJgEPaS9tgdWGFwpHDarta3aaaXv3bYk7NxcjPEazYoMbMtsrdUWGQ/cbZ33TT/8dQSSt+Sw/wDJ4i7d14Gura1YxjbpiOQCoPkLz1HA0I67PmY3mGIl/LwSMK6OxmI3pXqdr7VvNzaS61ClxS7P0eehxNbepPt/ZsMNqTij73Rp+Z7n/aCJhlmVFbrvu9zYjlVd77Lv9jY4fUMffr/pS3qx+k15Zp/xj4s2YZOv5T8EbLDal4Ue90j/AJnt/haYJ5jWe6y7vc2YZXQjvu+/2sbOjq/hV93D0/FQ3+V5rPFVpb5v52GxHCUI7oLwNkihRYAAcgLD0mBu+82EktEbrU+rbF0u0sPNWE2cG7YiHf5M08wjfDy+cSU50hy4gCAIAgCAIAgCAIAgCAIAgCARHT9iSGvVqPjGCVKjMqJSUMoLFgNpmI3G3uyUwabTOpGFw+JdNlqirs7PSHayIDZ2AvmxG7hKXG4utGo4J2RfYDCUJUlNq76+0yUsNTT3UVfyqB8pWucpb22WsYxj9qMpeeLHoxk3nq1gLSSS6QQXSAUJgHv0BV2cTRP/ALieRIB+cy0JbNWD60YMVHaozXUyXp1ByIgCAIAgCAIAgCAIAgCAIAgCAIBHPtDo2xKsPv0x5gsD6WlHmUbVU+a8jocplei1yZy1ucry1KDOSC9RPLIBhApaSATFgFEi4L6T2II3i0iV0rohq6syZsNVDorjcyg+YvOshLaipLicbOOzJxfAyz0eRAEAQBAEAQBAEAQBAEAQBAEA4v2k0erRfkzL+oAj/EypzSOkZdq+eBc5PL6px7H88ThQsqLl4XgSLgoRFwUYSUDGWnqxIU+J7IZBUgmRdIFy0/7eQ5C5K+qdfbwlI/CCv6SVHoBOiwM9rDx8PDQ5XHQ2a8vHx1NvNs1BAEAQBAEAQBAEAQBAEAQBAEA5zX6htYQnijo3rs/umjmMb0W+TXt6lhlk9nEJc016+hGYJlDodKVz7BGgLqaFshdjyUEn0vCTf2ohtR1ehsMPq/iX93D1D+YbA/3kTPHC15bovy8zXnjKEd815+RtMNqTiTv6NO9iT5KCPWZ45bWe9pGrPNaK3XZ7l1CfjXUc7UyfmwmVZU+M/wAfswvN48Ifn9Htoah0R79Wq3cVUfK/rM8cspLe2zBLNqr3JI2WH1Twa/8AhbX5mZvQm0zxwNCP8fHU1pZhiJfy8NDbYXDJTXZpqqKL5KABnvyE2YwjBWirI1ZzlN3k7syz0eRAEAQBAEAQBAEAQBAEAQBAEA8ulMGK1GpSJttqRe17E7jbjYzHVp9JBw5mWjU6Oop8jQYXUTDL77VH72CjyUA+s045bSW+7+dRvTzWs/tsvnWbTDauYRPdoJ3sNs+b3mxHCUY7orz8zVnjK8t835eRs6dMKLKAByAt8pnSS3Gu23vLpJAgCAIAgCAI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ITEhUTExMVFhUVGBUaFxcYFRcXFxgXGR8YFxcTGBcYHSggGBomHRcYIjEhJSkrLi4uGh8zODMtNygtLisBCgoKDg0OGhAQGy0lICYuLS0tLS0tLS0tLS8tLS0tLS0tLS0tLS0tLS0tLS0tLS0tLS0tLS0tLS0tLS0tLS0tLf/AABEIAQAAxQMBEQACEQEDEQH/xAAcAAEAAQUBAQAAAAAAAAAAAAAABwECAwUGBAj/xABCEAACAQICBgcFCAEDAQkAAAABAgADEQQhBQYSMUFREyJhcYGRoQcyUrHBI0JicpLC0fCygqLSFAgVQ0RTY3Ph8f/EABoBAQACAwEAAAAAAAAAAAAAAAABBQMEBgL/xAA2EQACAQIDBAkEAgEEAwAAAAAAAQIDEQQFIRIxQVETYXGBkbHB0fAiMqHhQvEjFDNSchUkQ//aAAwDAQACEQMRAD8AnGAIAgCAIAgCAIAgCAIAgCAIAgCAIAgCAeLSml8Phl28RWp0l5u6rfsFzmewQDHobTmGxal8NWp1VU2YowNjvseUA2MAQBAEAQBAEAQCyvWVFLMQFUEkncAMyZDaSuyUnJ2Ry2A19wzuVZXQAmzkdW3AsPeXyy5zSjmFPas7rr4FhPLKqjeLT6uJ1SOCAQQQcwQbgjmDN5O5XtNaMuggQBAEAQBAEAQDSayay0sIufWqEXVAbZfEx+6vbx4XzmvXxEaS5vkbWGwsq700XFnAYnXPF1KgcPsKCLKMly5je3bcyqqYutJ3Tt1L1LmngaMY7Nr9b9Dw6++2WrRf/p8JRCuAparVG0OsA32aA57/AHieBylxRqqrBTRQ1qTpTcHwNNqNT0vputt4jGYhMJTP2jI3Qhzv6FFp2BO65N9kdpF8piJA1p9kOjsUpNNWw9a2VRCWBIFhtoxs3baxPOAcV7CVbCaSxuBdlY7LAlTdS2HfYup7qjeUAnaAIAgCAIAgCAIBHHtO1lC1FwQuLqtRzuB2iy00vxzRjlyHIzQx7k4qK3cSzyyMNtzlvW7vOPpqmybs21mBYeN9q9t+8Ht32mguh6J3+753FnLp+mWz9nzv9Da6v6xYnDGykPT4od3eOR7R5GeaWIlR+3dye79CvhYVl9W/mt/7JH0FrRh8TYK2y/wNkb8gfvfPsltRxcKum58n6cykxGCqUdd65r15G7m0aggCAIAgFGYAXJsBvJ+cA4zWTXunTBTD2qP8W9B2r8Z7fd7eEr62NS0p69fD9lnh8ulL6qui5cX7Eb1ar1HLuSzMbkk3z5nmflawlZKTd23rzLmEEkklouBbiMUibzc8AMz5DP8Auc8xhKW49OSiZdH6ijStemar9GlJT0myR0jJcbCKLEDMtdrm1+N8rHLpJOUE+sqM0pv6ZtdRN+i9HUsPSShRQJTpiyqNwHzJO8k5kkky0Kg0XtH1nGj8DVrgjpD1KI51Wvsm3EKLsexTAIQ9hrt/3tTuSSyV9ok5nq3JJ452k8CD6WkEnIe0nXWnozDhjnWqkrSXIkZdaqVJG0q3GVxckC4vcAePVbWoYs0KeDrGrRo09vGYmqpVrm4FIBrWdmDMbdVVWw3i02B2mCxaVUWpTYMji6sNzDgwPEHgeMgGeAIAgCAQ/rtj1xdc8aaXVORH3n8T6ASjxOJc6l47lojpsHhVSpWlver9jnThyvuG1uBzFv7w3TBtqX3GxsNfaZMPjRcK42G4fCe4zzKk7XjqiFU1tLQ9z075jfz/AJ5iYE+DPdjoNB65V6Nlq/aIOZ6wH4X49x9Jv0cdOno/qX5+fLmhXy+nV1j9L/B3eh9YMPiR9m/WtfYbJx4ce8XltSxNOrpF68uJT18JVo/ctOfA2gMzmsW1aqqCzEKBvJIAHeTIbSV2Sk27I5bTGveHpdWleq/Zknna7eAPfNKrj4R+zXy8Swo5bUlrP6V+fA4PTOsOJxLbNR7JfJFFl7Ms7+N/CV1XETqr6npy4fstqGFp0vtWvN7/ANGprOlMFmYKBxJ+ZMwxUp6Iztxirs8eDx3Tk9GCtMffIsW7FB3DtPdMs6XRL6tXyPEJOpu0Rs6WFUDIb/M954zXc23qbCiluNtqppHoMSjk9UnZf8rZE+GR8JmoVejqKXc+x/LmvjKPS0XHjvXaiYZ0Ryh8/wD/AGh8XVbGUKL3WitLap/CzsxFRr7rgKgtw8YQPL7BqFIaQapUqopSkRTVnCtUdzbqg+9ZVa4HxLJZB9EkyCT5X9rWtox+PZksaFEdHSy95QbtVvv6xzHZbtgHr9jWr74vGnZqOlFEvXAJG2hy/wCnbgytnv3gHlJQPpynTCgKoAAAAAFgAMgABuEgF0AQBAOb160r0OH2FPXrXUcwv328jb/VNPG1tinsre9Cwy6h0tXae6OvsRdKLcdKUMEFtSkGWzAESVJp3R5cU1ZnhvWpHqfaJ8JPWHcePj5zN/jqLXR/gxOM4fbqj008elRWXcxGatkR/ec8OlKDTJU4y048iyhfNbsCO2/qbyZW3hJ2sbHRula9G+xWdByvl37NrGTGpOGlN27PljzOjTqK9RJ9vuNJY3EO32rszAkEM1wpBKmy7huO71ipKUm1UbduYpQhGN6aSXz5qeMgJmT2knf/AH0nj7tEe92rMdV3b3Ft+Jv43n075MVGP3Pw+fOQ+p/ajW19C7Z2qrs5GYB3DuH13zYjidlWgrGN4dN3lqbTD0wosBYTXk7u7NiKsj10W4TDJElaVBi3VBbu3eJ3DxmSEJVFaKueZ1Iw+52Jg1equ2Hp9J7wUA53vbIHvsPOdDQU1TSnvOUxOx0stjcaj2iaoppLCNRNhVW7UX+GoBkCfhbcfPeBMxgPmehqxpAsyDBYlirFWAouwDC4IuBbhJuRY3NTSWlMIHw1atiKSsljQapfqON1iT0YtwFjnJXMGPVrVStpGsKVFAbWLuw6lNTxY88jZd57gSJdgfSOqWrNDR+HWhRUZAbb2Aao/F2PyHAWA3TwSbqAIAgCARlpLGjFY1nuDSo+7nkQpsDfhtOb35Spj/7GJvwXzzLxr/S4S38pev60M9bBUa9yw6w2gW6qNtJYNmuWVx1SPvDOb9XDU6m9FfRxdWl9r05Gqxerjrmh2vwkBX7t9mPGwN+yV1XL5x1hqWtHM4S0qK3kahqZUlWBBG8EWPkc5Xyi4uzViyjKMleLuWFZFz1Y8eMwSsMxu3EZEdoI3TLTquJjnTUt5gpJUQiz3Hb71uV93pMknCS3HhQknvMtR3GXR7anLJluR3WFt/OeEovW9n87T01Lda5YuIrtkECZnrMdpieZA/mepKF7t3+fOB4hGdrJWXierC4TO7EseZ+g3A9u/mZinU0stDKoJanucTCj0earMkQyxTJZCZ6MK4V1JAIBzBAItuNweV7+E9UpKM05LQx1ouUGo7zt6FYuOjIAt7pI+vG+XdnL2MpttJFBKMY/Vft+fLlMVrZT0fQqVaxLimVHRpsbdmIUMNoi4DHPv7J6jK0rSkrvcjDVheO3GLtxZxWk/b/vGHwXc1Wr80QfumY1TkNM+17SuIBVaqUFN7iimyf1sWYHtBEA9+oGoWJ0m3TVWenhySWrNm9VuIplvePNzcA8zcSbkH0BoLQmHwdIUcPTFNBnlmWPF2Y5sxtvMgk2MAQBAEA0WuWlhh8O1j16l0TnnvbwB87TVxlbo6btveiNzA0Olqq+5av51kc6J0gKIPUNyQdpSL2AtslWFiMyd/lvlZhMVGjdNFzjMJKu0093A6HRGlqBPvEE2uGyN91rWzyAFlZj2S1pYqlUdk9Soq4SrT1cdOaNhXoo+Sk5jc2QtftsbeGc2bmqYMbgupZwhA3XG0PI2sAASdkg2vvMx1IQkvqRkpznB/Q3c43Fshdigsl+qM93PPnv8ZzVVxc3sbjqaSmoJTd3xMGxPNzIW1adhkBEZXYMVFTnv4c7DhMkiNxlFpjJLg8WBctTnPLiDBXEyRPMiwCSQipyjeD1vj6rALttYAAAZedt/jMssRUatcwRw9KLbsYMVhlq0npHIOjL3XBsfA5zWjPo5qfJ3MlWHSQceaOHwPsr0vUtbCMoPF3poB22LX8hOrOQJN1G9ilOiwq6QZKzDMUUv0QPAuxsanDq2A332oBL1NAoAAAAAAAFgANwA4CAXQBAEAQCjsACSbAZk8hzgJXIi1l0scTXL57C9WmPwjj3nf4gcJzuJr9NPaW7h86zqsJhugpqPHj86jWLNY2rFpEbyDPRxLp7rMo5BiB5bpkhWqQ+2TMc6NOf3RTM9fSNZl2Ga6nsAy3lcgAATa442EyTxlSpDYkzFTwdGnPbijyEGa+htltjxkklQLyAdXqlocV8PihxYKq9jLdwfPZ8pv4Kj0tOp4evsVWPxDpVab5Xb8vc5PordnZy5iaN2WgvALS0mwuYzJPLZXZvFyCluySC9VnlslIy0TnPE1oTYl/V3EdJhqTcdkA969U+onSYSp0lGMuo5PFw2K0l1+epsZsGuIAgCAIAgHI+0DS+xTFBT1qg63YnL/Ucu4GVuYV9mPRre9/Z+/ctcrw23PpHuW7t/XsR0DKc6ArlIJK3gFRIIsZFnlkFlXKeokFGOXOSiblFhk3JF9ndIijUY7mfLtsBf5y3yuLVOT5s5/NpJ1Irkjita6XR4ysnDa2hy6/X+s0cTDZrTtz89fUtcHU2qEH1eWhrJrm1YuQQ2LFHp+kJixYBPQsXAyLElRIBcgkMEkagYnaounFGv4MP5DS3yqpenKHJ/h/u5z2awtVUua8viOploVYgCAIAgHn0hjFo03qOeqgueZ5AdpNh4zxUmoRcnuR7p05VJqEd7Ie0hjHrVGqubsxv2AcFHYBlOaqVHUk5S4nXUqUaUFCPA808mUWkAoTJBUNFgZUM8NEFagkRZBiX0ntixciyGyLEtar4fo8LRXiV2j3t1vrOjwcNmhFdV/HU5bGz268n128NDgfaAt8Y1uCJfy//ACVeOa6Z9xdZZ/sLtZzSkzUaLEyhp5sDIpnlgtdJKYLLSQCJIKq0hoHXahYzZr7PCopHiOsPkfObWXT2K+zzXlr7lXmlPapbXJkizoDnhAEAQBAOA9oulbsuHU5LZn/MfdXwGfiOUp8xrXkqa4av0L3KsPZOq+xepxymVZcFxF5G4FpWerkgCAUZYTIKK0loGZWvPDVgWMklMGXCUS7Kg3sQo7ybfWNnaajz08TzOWzFy5akx16yUaZZjsoi5nkBOpcowjd7kcfGMqkrLVsh/TGPNes9YjJzkOKgAAA9tgJzlap0lRy5nWYel0VNQ5HiZZ4TMxQCAVUyGDKGnloFSsi4KFZNwWFMrybg9miMWadRH+Fg3lmRG1sSU1wdzFWp7cHF8UTKrAgEbjOrTuce1bQrAEAQBAI09omjTTrdMACtW17m1nUAW8QAfOaFbLnWm5xlbqLTC5mqNNQlHdyORs3BfJh9ZheVV1xT+dxuRzeg9913e1y9apG9W8r/ACmtPL68f4vu18rmzDMMPL+a79PMvGIG6/8AM1J0pQ+5NdpswqQn9rv2GQWnjU9l1pFwWMk9Jgx3tPW8kyrUnhxINpq7UppXSpUYKlO7sT+EHZAHE7WzlvmbCtKtGUty1NXGKTouMVq9PncV1j1kfFtbNKQ91OJPxPzPZuHrM+KxMqr6uXueMHgo0Fd6y5+xqAbTT3m9YpaSBsyLgbMm4KQDIjTy0QZLTyQAsXBjTfPT3EksaqYrpMLTPFRsn/TkPS06DAVNuhHq08NDlcdT2K8lz18TbzcNQQBAEA8OmtGriKLUm4jqnkw3H+9s9RlZ3IauQ3jcAabsrqAykg5Z3HbNtWZjMSkcGI8f+V4ILwx5g9hFvM//AFBJWw+EjtU/Tj5TVq4KhV3x8NPnebdLHV6W6Xc9fncYTXKm19rusH7ipOfgb9kqK+UzWtN36tzLehm8JaVFb8r3MlPGqW2dlwe1GA8yLesr6uDrUleSsiwpYujVdoSuXs44/KYEmZ7ojihrdihlcN/pXPusBvnQPA0Hwt3nNxzPELS6fd/R39SvdU/ENrs3DK/j6GUahZvq0OjUk7PmXLvhnsuNXskbJBRa8bAuc5j9bjTrMgpB0U2uGs1x73A7jceEsaeXbdNSvZsqK2adHVcNm6XXr1nRYDHLVprUUEBgCAd4vztK+rSdOTi+BZ0qiqQU1xPRlMZlL6azy2Qy8ieSCgbnJsCpUGRdoHcezrEdWrTJ3FWHjkfkvnLfKqn3w7H6ehR5tDWM+47KXBTiAIAgCAchr3oPbXp0HWX3+1eDeHy7pmpS4HiS4kc1MODM54POaRHEwSWNcSAUNfKxzHI5jyMXJsXYOxY2tkOGQ7MhKrNpWopc2WuURvWb5LzsV0tV2aVRvhRj5AmUdFXml1l/Wko05PkmRroCkXr0lA+8D+nrcO6dDiJbNKTfy5y+DhtVoLr8tSVlXIZnxz+c5lvU6yxQUh/b/QxcixXov7/RI2idTBW/v9vMkSG7EWpWNSpYDN3spOQJY2BPIZzpr7ELvgvI4+zqVLLi/Nkg6Ow9WmgUrcAAXBBGWUoas4TltXOpop04qNtx7FqNMNkZ7mSnip5dMm56qWJExSpg9AsZj1RBaacnaJub/UeuVxai+Tq6+m1+2buXz2a667r19CvzOG1Qb5Wfp6klzojmxAEAQBAKMoIscwYBGGteg+gqXUfZtmp5c17x8rTahLaRiasc5UUjtE9kHnqCQSeOosg9Ho0WmTHmQPIX+soM3necY8lfx/ov8nh9EpddvD+zz621NnCVO0Bf1ED5EzSwMdqvH5uN3MJbOHn4eLOV1GpXxN7e7Tc9xOyv1Ms8ylajbm0U+VRvXvyTJAUyiOkK7UWALRYGv07V2MPVbcdhgD2t1R6kTPho7daK6zXxc9ihOXU/Y4jVHD7WLp5ZLtMfAWHqRLrHz2aEuvQ5/LobWIj1XZJagTm3c6cPSBGYv6/OFJpkWR562H5d+d/SZIzFjzYkhVJA5cTxIHHvmWH1SsyJOxfSqkTzKKPR7KeIvvmFwsLGz0Liejr0n4B1ueQJsx8iZ6oT2KsZPg/0a+Jht0pR6iW51ZyYgCAIAgCAeTSmAWvTNNuO48jwMmMrO5DVyKdJYFqTtTcWIPh3jsm2ndGNmqrJYyWEeKqJ4PR68GlkHbmfHdfwnK46p0leT5aeB1eApdHQj16+P6NFr3Wth1X4qijwAZvmBMuWxvWb5Iw5tK1BLm16s8Xs6o9as3JUHmWJHoJmzWWkF2+hq5RHWcuxHZESpL0paAXBJFwc9r1V2cMF+N1Hld/molhlkb1r8k/Yrc1nahbm17+hqfZ/TvUqv8Kqv6jc/wCAm1mkvpjHrv4f2amTwvKcupLx/o7XalNYvSq1IcRYybd54tYg8dYZD838/wATNHeQ95lFK4nnasz0YypE9XuDLSdu8cp4nFNWYJn0RiOkoUn+JFJ77Z+s6ahPbpRlzSOPrw2Kso8mz1zKYhAEAQBAEA53XDQ3TU+kUddB+peI7xv85kpys7HmSI2xFHaHaJsng1NNdprcOP8AE0sZiVQpt8eHzqN3B4Z16iXDj2fs2dLjOTkdYcd7QnsKS8y58tkfuMtsrV9qXZ8/BTZxL6YLtfzxPV7PE+xqtzqW8lU/UzFmr/yRXV6mTKI/4pPr9EdNK4tiogFHeEgcZr3iL9Gv5j5WA+ZlzlkLbUuwpM4n9ke1/PE9eoWHtRdviqG3cAo+d5gzOf8AkS5Iz5TG1Fvmzp9mV1y0GzFwXBZDYMFUZD8w+RnuL1ZD3mRWInlq5JnsCJj3EGEggz3vRJKOo9fawifhLL67X7pfZdJugk+DaOZzKGziH12Zv5vGgIAgCAIAgCARxrto8Uau0gsrgt2A/eUeh8ZgxWP/ANOkrXb3cjbweC/1DetkvE5elQAHfn4nO852rXnVltSep0lKlClHZgrIrT3Tw95lOG9oT3q0xfchNvzG37ZdZVH/AByfX88yhzd/XFdXzyN1qNTthFPxNUPkSv7ZpZi7131JG/lkbYddd/M380iwLWMJAsYT0iTg9dqv24X4UHmSxPoBLzLl/ib5s5zNpXrJcl5nVan0tnCU+3abzYkelpV4+W1Xl84Frl8bYePzezcmaZuFLSSQBAMNQZAHn9DPa3kcS5TIZ6MqzwzyVtIuDvvZ3WvSqpycH9QA/aZdZVL6JR6/P+ihzaP1xl1eX9nWy1KkQBAEAQBAEA1usGixiKJT7wzQ8mHDuO6a2Lw6r09njw7TZwuIdGopcOJFNakVOyRYqSCDvBGRE5qzTae86mLUldGPhJPZHWu7XxR/CiD5t+6dBlqtQ72c3mrviLdSOw1XS2Foj8N/1Et9ZUYx3rz7S5wKth4dhsyZrm2UAi4LwJ5uCMtbTtYqqeRUeSqP5nS4GNqEfnE5XMJXxE+7yRIWh6OzQpLa1qaC3gLzn68tqpJ9bOkoLZpRXUvI9mzMVzKIAgGKst9nx+k9RdrhbynRydokotxJdmD0pnMT0PLOs9nta1WonxJf9JH/ACMscqlarKPNeT/ZVZtG9OMuT8/6O9l8UIgCAIAgCAIAgHFa9aG/8wg32FQdu4P9D4SlzPDWfTR7/f0LrLMT/wDKXd7HEESsLsjHWypfF1ewqPJVE6TAq1CPf5s5bMXfEy7vJHfaFW2HojlTp/4iUWId6s31vzOjw0bUYLqXke8LMDZmKyAVggirT1Tar1//AJKg8iROqwqtSgupHJYt7VafayVKS2UDkBOVk7s6xKysZBPIKSSS0iSDHU3r4/SelxCLlaQ0SVqLEWEKMiRDN/qfX2cVT7dpT4g29bTYwMtnER67r8GjmENqhLx/JJs6Y5kQBAEAQBAEAQCytSDqVYXVgQRzByInmUVJNPcyYycWmt5FGn9GNh6rId29TzU7j38O8Tma9F0ajg+7sOrwtdVqaku/tIa1iN8RX/O3plOjwn+zDsObx3+/PtJQw6WVRyAHkJy8ndtnVxVopGSQSIAMEkS4nrYhvxVW9WP8zqoaUl/19DkJ/VXf/b1JanKnXi8EASAVIygHnxVdEN3dVFt7MFG88TMkIylpFXPLnGOsnY1VfWjCLl0u0fwKzDzAt6zajga8tdnx0NWeYYeP8r9mpr8TrzSvZKVRvzFVB9SZnhldT+UkjVlm9NfbFv8AB4X13qn3aSDvZm+QEzrKocZP54mCWcT4QXj/AEezQGueIGJoMeisKtLasrX2dpdrPa5Xmenl1KElJN3WvD2NeeZVpxcZJWfU/c+mZuGgIAgCAIAgCAIAgGg1y0X01Asou9PrDmR95fLPvAmhmFDpad1vWvujfy/EdFVs9z09j5q1m0PiBiK/2FaxdiD0VSxBz37NuM2cG/8ADC/IwYz/AH59pJdOi+yp2WsQCOqdxF5zThJN6PwOpjUg0rNeJjOU8XV7MyLUtJnpAuU+UhoESaOfbr0j8dWmf1OP5nU1Vs0pdSfkcjR+qtF85LzJcJnLWOuKyCCoMgAwDgtb9G16+MPR0WYKiLewAv7xszWB96XeArU6VD65JXb9vQosdh6tat9EW0kjz4PUvEMes1NByJLEeCi3rMs8zpR3Jsxwyms19TS/PzxNnhdRVv16zH8qBfViZrTzWW+MfF/0bMMoivuk+5W9zY4fUzCjf0jd72/xAmCWZ13usu73M6yvDrm+/wBrHvoatYRd1LMbiXqE/wCUwTx+Jf8AL8L2PawGHX8fMnbB1g9NHG5lU+YvOjhLaipLic5OOxJxfBmaezwIAgCAIAgCAIAgCAIBZUoq2TKD3gH5yHFPej0pNbmeCtoHCtvoU/BQPlMEsLRlvgvAzRxdeO6b8Tw1dTcGb2pkX5O/1JmJ5fQbvb8szrMsQuP4RwtH2IUqbq9LFvdGBUPSVhkcgdllv4Wm1Vj0kHF8TUpVOjmprgePWDR9XC1jSJV+qGDAFbg3ztdrZgjed05+vh1SnstnT4XEOvT27GsWvU4ov6z/AMZjcIc/x+zZ+rkXf9Q3w+Rv87SNhcyS4Yg/Af8Ab/MjYXMgzrzO8zG+RJYDnPXAkvU2z4zy9SCu3FhYoHMWQsSpqfiNvCU+a7S/pJA9LTocBLaw8erTw0OWzCGziJePibqbhpiAIAgCAIAgCAIAgCAIAgCAIBwftKwvWo1OYZT4WI+bSnzONpRl3fPyXmUT0lDsfz8HF7ErLlyOjEjaYA7IJKwC4CQQEWGwy4pIuQBAJC9ntS9B1+GobdxVfqDLvK5XpSXJ+iOfzaNqqfV6s6mWZViAIAgCAIAgCAIAgCAIAgCAIBzev9Dawpb4GU+d0/dK/Mo3o35Ne3qWOVztXtzT9/QjVj2yiOkLdntnq5JdaeSCpyjeCqGQ0QynGTwJLiZBAO6OIO19nNTOsvZTI/3A/SWuVS1nHsfmUubx+yXb6HbS5KUQBAEAQBAEAQBAEAQBAEAQBANfrBh+kw1ZeJRrd4Fx6gTBiY7VKS6jYws9itB9aIjRb9s5i/I60OITCLWcCSlcGuxOnMKnv16dxvAYE+S5zPHDVpboswTxVGG+S8TWV9dcKvu7b/lS3+dpsxy2tLfZd/sas80oLdd93vY12I1+/wDToHvZ/oB9Znjlf/KXgjWlnH/GHizXV9d8W27ok/KhJH6yZnjllFb7vv8AY1ZZpXe6y7jwVNO4yr1enqkngnV9KYHOZ1haFPXZXf8AswPF4io7bT7v0ST7CmxKY5hUSqEqUXBZ1cAspRlzbs2/Oe41aTezBq/JWMc6da21NO3N3J6mUwiAIAgCAIAgCAIAgCAIAgCAUJgEPaS9tgdWGFwpHDarta3aaaXv3bYk7NxcjPEazYoMbMtsrdUWGQ/cbZ33TT/8dQSSt+Sw/wDJ4i7d14Gura1YxjbpiOQCoPkLz1HA0I67PmY3mGIl/LwSMK6OxmI3pXqdr7VvNzaS61ClxS7P0eehxNbepPt/ZsMNqTij73Rp+Z7n/aCJhlmVFbrvu9zYjlVd77Lv9jY4fUMffr/pS3qx+k15Zp/xj4s2YZOv5T8EbLDal4Ue90j/AJnt/haYJ5jWe6y7vc2YZXQjvu+/2sbOjq/hV93D0/FQ3+V5rPFVpb5v52GxHCUI7oLwNkihRYAAcgLD0mBu+82EktEbrU+rbF0u0sPNWE2cG7YiHf5M08wjfDy+cSU50hy4gCAIAgCAIAgCAIAgCAIAgCARHT9iSGvVqPjGCVKjMqJSUMoLFgNpmI3G3uyUwabTOpGFw+JdNlqirs7PSHayIDZ2AvmxG7hKXG4utGo4J2RfYDCUJUlNq76+0yUsNTT3UVfyqB8pWucpb22WsYxj9qMpeeLHoxk3nq1gLSSS6QQXSAUJgHv0BV2cTRP/ALieRIB+cy0JbNWD60YMVHaozXUyXp1ByIgCAIAgCAIAgCAIAgCAIAgCAIBHPtDo2xKsPv0x5gsD6WlHmUbVU+a8jocplei1yZy1ucry1KDOSC9RPLIBhApaSATFgFEi4L6T2II3i0iV0rohq6syZsNVDorjcyg+YvOshLaipLicbOOzJxfAyz0eRAEAQBAEAQBAEAQBAEAQBAEA4v2k0erRfkzL+oAj/EypzSOkZdq+eBc5PL6px7H88ThQsqLl4XgSLgoRFwUYSUDGWnqxIU+J7IZBUgmRdIFy0/7eQ5C5K+qdfbwlI/CCv6SVHoBOiwM9rDx8PDQ5XHQ2a8vHx1NvNs1BAEAQBAEAQBAEAQBAEAQBAEA5zX6htYQnijo3rs/umjmMb0W+TXt6lhlk9nEJc016+hGYJlDodKVz7BGgLqaFshdjyUEn0vCTf2ohtR1ehsMPq/iX93D1D+YbA/3kTPHC15bovy8zXnjKEd815+RtMNqTiTv6NO9iT5KCPWZ45bWe9pGrPNaK3XZ7l1CfjXUc7UyfmwmVZU+M/wAfswvN48Ifn9Htoah0R79Wq3cVUfK/rM8cspLe2zBLNqr3JI2WH1Twa/8AhbX5mZvQm0zxwNCP8fHU1pZhiJfy8NDbYXDJTXZpqqKL5KABnvyE2YwjBWirI1ZzlN3k7syz0eRAEAQBAEAQBAEAQBAEAQBAEA8ulMGK1GpSJttqRe17E7jbjYzHVp9JBw5mWjU6Oop8jQYXUTDL77VH72CjyUA+s045bSW+7+dRvTzWs/tsvnWbTDauYRPdoJ3sNs+b3mxHCUY7orz8zVnjK8t835eRs6dMKLKAByAt8pnSS3Gu23vLpJAgCAIAgCAI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gemplers.com/images/items/159916-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156"/>
            <a:ext cx="5184775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iology.clemson.edu/bpc/bp/Lab/111/Pix/Tomato-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33400"/>
            <a:ext cx="2343150" cy="1933576"/>
          </a:xfrm>
          <a:prstGeom prst="rect">
            <a:avLst/>
          </a:prstGeom>
          <a:noFill/>
        </p:spPr>
      </p:pic>
      <p:pic>
        <p:nvPicPr>
          <p:cNvPr id="5124" name="Picture 4" descr="http://4.bp.blogspot.com/-0do6mF78Scg/T-F7hIHkhuI/AAAAAAAAAFY/_aNglo0ZAD0/s1600/day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828800"/>
            <a:ext cx="5384800" cy="4038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14400" y="304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ce.imageg.net/graphics/product_images/pACE-959626d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cdn.greenhousemegastore.com/images/uploads/2403_4047_pop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421582" cy="48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11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eshfactory.com/renders/pickaxe/pickaxe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5867400" cy="440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89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5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2050" name="Picture 2" descr="http://hgtvhome.sndimg.com/content/dam/images/hgtv/fullset/2006/5/15/0/Upwardly_Mobile_Boston_ivy.jpg.rend.hgtvcom.1280.96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6629400" cy="49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44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100" name="Picture 4" descr="https://upload.wikimedia.org/wikipedia/commons/2/2f/Purple_prince_crabapple_t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17638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487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5122" name="Picture 2" descr="http://www.rarexoticseeds.com/media/catalog/product/cache/1/image/600x600/9df78eab33525d08d6e5fb8d27136e95/G/r/Graines_Ficus_Elastica_Decora_Seeds_Rubber_Tree_Caoutchouc_Figuier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0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6146" name="Picture 2" descr="http://www.parkswholesaleplants.com/wp-content/uploads/2009/03/Impatiens-Dazzler-M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10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3074" name="Picture 2" descr="http://www.parkswholesaleplants.com/wp-content/uploads/2009/04/ivy-engli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70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7170" name="Picture 2" descr="https://pbmgarden.files.wordpress.com/2012/06/sweet-alyss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908098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plants.thegrowingplace.com/Content/Images/Photos/H164-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31" y="3581400"/>
            <a:ext cx="4422775" cy="294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10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nr.ext.vt.edu/lawnandgarden/turfandgardentips/images/L_po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28600"/>
            <a:ext cx="4514850" cy="2996220"/>
          </a:xfrm>
          <a:prstGeom prst="rect">
            <a:avLst/>
          </a:prstGeom>
          <a:noFill/>
        </p:spPr>
      </p:pic>
      <p:pic>
        <p:nvPicPr>
          <p:cNvPr id="3076" name="Picture 4" descr="http://www.pestid.msu.edu/Portals/0/dnnPhotoGallery/668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16104"/>
            <a:ext cx="5181600" cy="388949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228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8194" name="Picture 2" descr="https://associatedgroup.files.wordpress.com/2011/10/lem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09800"/>
            <a:ext cx="40957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224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10242" name="Picture 2" descr="http://www.prairiestarflowers.com/Images/Prairie%20Bloom/Daylily_BlkEyedSte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860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11266" name="Picture 2" descr="http://www.siebenthaler.com/plant-finder/media/catalog/product/cache/1/image/9df78eab33525d08d6e5fb8d27136e95/j/u/jun_hor_youngstown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1" y="1600200"/>
            <a:ext cx="6204857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996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9218" name="Picture 2" descr="http://d24hmuzuqtr8sm.cloudfront.net/media/catalog/product/cache/3/image/372x/17f82f742ffe127f42dca9de82fb58b1/d/r/dracaena_fragrans_lindenii_corn_plant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35433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772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12290" name="Picture 2" descr="http://www.ontariowildflower.com/images/wildcolumbinel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349567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eedratings.s3.amazonaws.com/images/full/fdddf4db5c9ec96a2b39c8949f26bdf5edaed1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8" y="1752600"/>
            <a:ext cx="36575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3623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13314" name="Picture 2" descr="https://upload.wikimedia.org/wikipedia/commons/8/8e/Mahonia_aquifol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686894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2178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14338" name="Picture 2" descr="http://newfs.s3.amazonaws.com/taxon-images-1000s1000/Rosaceae/cotoneaster-divaricatus-fl-pdrobot-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473825" cy="48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89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15362" name="Picture 2" descr="http://www.extension.umn.edu/b-assets/efans/ygnews/images/2009/02/art3-8_6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336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060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16386" name="Picture 2" descr="http://www.illinoiswildflowers.info/weeds/photos/carpet_bugl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7638"/>
            <a:ext cx="32385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165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17410" name="Picture 2" descr="https://upload.wikimedia.org/wikipedia/commons/b/b0/Starr_070906-8536_Schefflera_arborico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00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pm.iastate.edu/ipm/hortnews/files/images/freeze%20damage%20to%20emerging%20ginko%20leaves%20copy.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28600"/>
            <a:ext cx="4762500" cy="3667126"/>
          </a:xfrm>
          <a:prstGeom prst="rect">
            <a:avLst/>
          </a:prstGeom>
          <a:noFill/>
        </p:spPr>
      </p:pic>
      <p:pic>
        <p:nvPicPr>
          <p:cNvPr id="2052" name="Picture 4" descr="http://www.ppdl.purdue.edu/PPDL/images/sprucefros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667000"/>
            <a:ext cx="4267200" cy="3200400"/>
          </a:xfrm>
          <a:prstGeom prst="rect">
            <a:avLst/>
          </a:prstGeom>
          <a:noFill/>
        </p:spPr>
      </p:pic>
      <p:pic>
        <p:nvPicPr>
          <p:cNvPr id="2054" name="Picture 6" descr="http://aggie-horticulture.tamu.edu/newsletters/hortupdate/2010/jan_feb/FrozenCitr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1000"/>
            <a:ext cx="2990850" cy="2249120"/>
          </a:xfrm>
          <a:prstGeom prst="rect">
            <a:avLst/>
          </a:prstGeom>
          <a:noFill/>
        </p:spPr>
      </p:pic>
      <p:pic>
        <p:nvPicPr>
          <p:cNvPr id="2056" name="Picture 8" descr="http://www.extension.iastate.edu/NR/rdonlyres/13254B36-1D96-472C-83ED-DF7CB21AFA2A/12679/FrozenPlant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657600"/>
            <a:ext cx="3961974" cy="2895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5800" y="6324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18434" name="Picture 2" descr="http://huntersgardencentre.com/wp-content/uploads/2016/04/Gardenia-Kleims-Hard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702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19458" name="Picture 2" descr="https://mamaboe.files.wordpress.com/2012/06/2012-06-26-16-46-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12" y="1295400"/>
            <a:ext cx="7388175" cy="424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0386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20482" name="Picture 2" descr="http://www.delange.org/ZinniaProfusion/Dsc0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6115050" cy="45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420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21506" name="Picture 2" descr="http://bloomiq.com/sites/bloomiq.com/files/imagecache/plant_375px_wide_310px_heigh/sites/john-henry.peopledesignpartners.com/files/plant_images/110930.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0"/>
            <a:ext cx="5254111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plumjam.com/herbarium/Perennials/images/verbena-x-hybri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7638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5914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2050" name="Picture 2" descr="http://www.bellarmine.edu/faculty/drobinson/images/clip_image002_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35242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ourses.missouristate.edu/pbtrewatha/Littleleaf_Boxwoo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1235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3074" name="Picture 2" descr="https://classconnection.s3.amazonaws.com/60/flashcards/896060/png/dumbcane-140FF7DF880232A494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143000"/>
            <a:ext cx="53149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3301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1026" name="Picture 2" descr="http://www.mobot.org/gardeninghelp/images/low/E310-0901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7" y="1295400"/>
            <a:ext cx="4035425" cy="53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203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098" name="Picture 2" descr="http://media.mnn.com/assets/images/2013/10/golden-pothos.jpg.638x0_q80_crop-sm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524000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8160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5122" name="Picture 2" descr="http://www.jeinc.com/Websites/jeinc/images/seed/wildflowers/Wildflower_Seedling_ID/Tall_Fescue_6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4362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6146" name="Picture 2" descr="http://courses.missouristate.edu/pbtrewatha/Purpleleaf_Wintercreepe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92" y="15240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media-2.web.britannica.com/eb-media/54/121954-004-DAF59C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4733810" cy="357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002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nske.com/s/b6tqcsRcU02ccKH_AQ-PfA/crab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04800"/>
            <a:ext cx="5296502" cy="3581400"/>
          </a:xfrm>
          <a:prstGeom prst="rect">
            <a:avLst/>
          </a:prstGeom>
          <a:noFill/>
        </p:spPr>
      </p:pic>
      <p:pic>
        <p:nvPicPr>
          <p:cNvPr id="1028" name="Picture 4" descr="http://eattheweeds.com/wp-content/uploads/2011/08/crab-gras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429000"/>
            <a:ext cx="4109325" cy="2895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0" y="30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7170" name="Picture 2" descr="http://www.pssc.ttu.edu/techhort/PLANTID/begonia/10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95600"/>
            <a:ext cx="47625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cdn.calyxflowers.com/Images/Floral-Library/finalMedium/BegoniaB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333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810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8194" name="Picture 2" descr="http://www.ihdwallfree.com/wp-content/uploads/2013/12/plantain-lily---hosta-patriot-mahoneys-garden-centers-plantain-li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86" y="1371600"/>
            <a:ext cx="7646828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872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13314" name="Picture 2" descr="http://www.robsplants.com/images/portrait/SpiraeaBumalda110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4791075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artsnursery.com/products/Spiraea_x_MagicCarp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6432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3419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10242" name="Picture 2" descr="http://www.gardeningknowhow.com/wp-content/uploads/2014/05/periwink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65" y="1295400"/>
            <a:ext cx="7075270" cy="468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7016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11266" name="Picture 2" descr="https://upload.wikimedia.org/wikipedia/commons/2/2d/Peonie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19200"/>
            <a:ext cx="7143750" cy="57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9488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12290" name="Picture 2" descr="http://www.thismia.com/P/Potentilla_fruticos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343400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pfaf.org/Admin/PlantImages/PotentillaFruticos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631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15362" name="Picture 2" descr="http://imavex.vo.llnwd.net/o18/clients/urbanfarm/images/Perennial_Plants/Sedum_Autumn_Joy_Pl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sedumphotos.net/d/1159-3/Sedum+grisebachii+_1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7638"/>
            <a:ext cx="41148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vanputte.com/wp-content/uploads/2013/05/sedum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37842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8381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33</a:t>
            </a:r>
            <a:endParaRPr lang="en-US" dirty="0"/>
          </a:p>
        </p:txBody>
      </p:sp>
      <p:pic>
        <p:nvPicPr>
          <p:cNvPr id="14338" name="Picture 2" descr="http://cshomeandgarden.com/sg_userfiles/Salvia-Meadow_S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295400"/>
            <a:ext cx="40481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ecx.images-amazon.com/images/I/51c6SCZJaEL._SY3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2004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6789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778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9218" name="Picture 2" descr="https://artom.files.wordpress.com/2012/05/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6197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4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encrypted-tbn1.gstatic.com/images?q=tbn:ANd9GcQJu7z2fs3qKecIVoIQ-SSKRuzrIcRacq-uxX35EeIqiPiFVrgvDCgVZUj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609600"/>
            <a:ext cx="3435244" cy="2286000"/>
          </a:xfrm>
          <a:prstGeom prst="rect">
            <a:avLst/>
          </a:prstGeom>
          <a:noFill/>
        </p:spPr>
      </p:pic>
      <p:pic>
        <p:nvPicPr>
          <p:cNvPr id="50180" name="Picture 4" descr="http://www.clemson.edu/extension/hgic/hot_topics/2008/images/05leafroll_2-4d_injury_jw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124200"/>
            <a:ext cx="4381500" cy="3286125"/>
          </a:xfrm>
          <a:prstGeom prst="rect">
            <a:avLst/>
          </a:prstGeom>
          <a:noFill/>
        </p:spPr>
      </p:pic>
      <p:pic>
        <p:nvPicPr>
          <p:cNvPr id="50182" name="Picture 6" descr="http://aggie-horticulture.tamu.edu/vegetable/files/2011/11/24d_pestic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04800"/>
            <a:ext cx="5029200" cy="3290620"/>
          </a:xfrm>
          <a:prstGeom prst="rect">
            <a:avLst/>
          </a:prstGeom>
          <a:noFill/>
        </p:spPr>
      </p:pic>
      <p:pic>
        <p:nvPicPr>
          <p:cNvPr id="50184" name="Picture 8" descr="http://mtvernon.wsu.edu/path_team/DiseaseGallery/cucurbit-2-4-D-1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314700"/>
            <a:ext cx="4419600" cy="3314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638800" y="76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9938" name="Picture 2" descr="http://www.alpinegardensociety.net/image_files/diary/sizedLate%20frost%20damage%20Rodgersia11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71800"/>
            <a:ext cx="4800600" cy="3600450"/>
          </a:xfrm>
          <a:prstGeom prst="rect">
            <a:avLst/>
          </a:prstGeom>
          <a:noFill/>
        </p:spPr>
      </p:pic>
      <p:pic>
        <p:nvPicPr>
          <p:cNvPr id="39940" name="Picture 4" descr="http://images.capitalnews9.com/media/2010/5/13/images/Wineries9537a03d-ed42-4400-8fbc-edb73a88d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676400"/>
            <a:ext cx="3048000" cy="228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ent.iastate.edu/images/coleoptera/soyleafminer/soybean_leafmi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4114800" cy="4381501"/>
          </a:xfrm>
          <a:prstGeom prst="rect">
            <a:avLst/>
          </a:prstGeom>
          <a:noFill/>
        </p:spPr>
      </p:pic>
      <p:pic>
        <p:nvPicPr>
          <p:cNvPr id="48132" name="Picture 4" descr="https://c2.staticflickr.com/8/7211/7392334748_87218a1d37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97874"/>
            <a:ext cx="4800600" cy="3202901"/>
          </a:xfrm>
          <a:prstGeom prst="rect">
            <a:avLst/>
          </a:prstGeom>
          <a:noFill/>
        </p:spPr>
      </p:pic>
      <p:pic>
        <p:nvPicPr>
          <p:cNvPr id="48134" name="Picture 6" descr="http://ukmoths.org.uk/images/0254LeucopteraLaburnella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28600"/>
            <a:ext cx="3571875" cy="261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apsnet.org/edcenter/intropp/lessons/prokaryotes/Article%20Images/BacterialLeafScorch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33400"/>
            <a:ext cx="4572000" cy="3705225"/>
          </a:xfrm>
          <a:prstGeom prst="rect">
            <a:avLst/>
          </a:prstGeom>
          <a:noFill/>
        </p:spPr>
      </p:pic>
      <p:pic>
        <p:nvPicPr>
          <p:cNvPr id="49156" name="Picture 4" descr="http://emaratiya.com/en/wp-content/uploads/2012/06/summer_scor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971800"/>
            <a:ext cx="4019550" cy="301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18434" name="Picture 2" descr="https://www.pioneer.com/CMRoot/pioneer/US/images/agronomy/crop_focus/growth_development/soybean_nodulation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14600"/>
            <a:ext cx="4953000" cy="3714750"/>
          </a:xfrm>
          <a:prstGeom prst="rect">
            <a:avLst/>
          </a:prstGeom>
          <a:noFill/>
        </p:spPr>
      </p:pic>
      <p:pic>
        <p:nvPicPr>
          <p:cNvPr id="18436" name="Picture 4" descr="http://www.omafra.gov.on.ca/IPM/images/grapes/plant-nutrition/nitrogen/nitrogen1_z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3200" y="1676400"/>
            <a:ext cx="5130800" cy="3848100"/>
          </a:xfrm>
          <a:prstGeom prst="rect">
            <a:avLst/>
          </a:prstGeom>
          <a:noFill/>
        </p:spPr>
      </p:pic>
      <p:pic>
        <p:nvPicPr>
          <p:cNvPr id="18438" name="Picture 6" descr="http://www.uaex.edu/yard-garden/corn%20plant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838200"/>
            <a:ext cx="3810000" cy="2605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19458" name="Picture 2" descr="http://midatlanticgardening.com/wp-content/uploads/2012/01/Aphi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438400"/>
            <a:ext cx="4038600" cy="3028950"/>
          </a:xfrm>
          <a:prstGeom prst="rect">
            <a:avLst/>
          </a:prstGeom>
          <a:noFill/>
        </p:spPr>
      </p:pic>
      <p:pic>
        <p:nvPicPr>
          <p:cNvPr id="19460" name="Picture 4" descr="http://4.bp.blogspot.com/_cvabk0SWwGM/S7dGssHojyI/AAAAAAAAB1Y/zU0T0D-2mzk/s1600/red+aphids+on+verb+virg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667000"/>
            <a:ext cx="4880867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22530" name="Picture 2" descr="http://www.missouriplants.com/Yellowalt/Oxalis_stricta_pl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371600"/>
            <a:ext cx="5181600" cy="523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RespondGraph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301</Words>
  <Application>Microsoft Office PowerPoint</Application>
  <PresentationFormat>On-screen Show (4:3)</PresentationFormat>
  <Paragraphs>229</Paragraphs>
  <Slides>84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Arial</vt:lpstr>
      <vt:lpstr>Calibri</vt:lpstr>
      <vt:lpstr>Office Theme</vt:lpstr>
      <vt:lpstr>iRespondGraphMaster</vt:lpstr>
      <vt:lpstr>Nursery/Landscape ID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</vt:lpstr>
      <vt:lpstr>9</vt:lpstr>
      <vt:lpstr>10</vt:lpstr>
      <vt:lpstr>PowerPoint Presentation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Landscape Equipment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Plant Identification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32</vt:lpstr>
      <vt:lpstr>31</vt:lpstr>
      <vt:lpstr>32</vt:lpstr>
      <vt:lpstr>33</vt:lpstr>
      <vt:lpstr>The End</vt:lpstr>
      <vt:lpstr>29</vt:lpstr>
      <vt:lpstr>1</vt:lpstr>
      <vt:lpstr>PowerPoint Presentation</vt:lpstr>
      <vt:lpstr>PowerPoint Presentation</vt:lpstr>
      <vt:lpstr>9</vt:lpstr>
      <vt:lpstr>8</vt:lpstr>
    </vt:vector>
  </TitlesOfParts>
  <Company>Uintah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Nursery/Landscape ID practice</dc:title>
  <dc:creator>david.wilson</dc:creator>
  <cp:lastModifiedBy>David Wilson</cp:lastModifiedBy>
  <cp:revision>36</cp:revision>
  <dcterms:created xsi:type="dcterms:W3CDTF">2014-09-22T14:20:33Z</dcterms:created>
  <dcterms:modified xsi:type="dcterms:W3CDTF">2016-04-22T22:25:11Z</dcterms:modified>
</cp:coreProperties>
</file>